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96" r:id="rId5"/>
    <p:sldId id="261" r:id="rId6"/>
    <p:sldId id="259" r:id="rId7"/>
    <p:sldId id="269" r:id="rId8"/>
    <p:sldId id="281" r:id="rId9"/>
    <p:sldId id="273" r:id="rId10"/>
    <p:sldId id="284" r:id="rId11"/>
    <p:sldId id="271" r:id="rId12"/>
    <p:sldId id="301" r:id="rId13"/>
    <p:sldId id="297" r:id="rId14"/>
    <p:sldId id="298" r:id="rId15"/>
    <p:sldId id="299" r:id="rId16"/>
    <p:sldId id="300" r:id="rId17"/>
    <p:sldId id="260" r:id="rId18"/>
    <p:sldId id="287" r:id="rId19"/>
    <p:sldId id="290" r:id="rId20"/>
    <p:sldId id="291" r:id="rId21"/>
    <p:sldId id="292" r:id="rId22"/>
    <p:sldId id="293" r:id="rId23"/>
    <p:sldId id="289" r:id="rId24"/>
    <p:sldId id="295" r:id="rId25"/>
    <p:sldId id="302" r:id="rId26"/>
    <p:sldId id="279" r:id="rId2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D9D9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4" autoAdjust="0"/>
    <p:restoredTop sz="94660"/>
  </p:normalViewPr>
  <p:slideViewPr>
    <p:cSldViewPr snapToGrid="0">
      <p:cViewPr varScale="1">
        <p:scale>
          <a:sx n="97" d="100"/>
          <a:sy n="97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6D88032-B6B3-41A3-B8CA-9041833461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3FCEF0-77BD-4E16-B607-9F3D5FEF84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7F6E-D80D-4B70-ADC4-7DAC467D30B4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09A94B-73D8-4541-BDB3-362EC4C0B4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030011-232B-407D-8F41-ACAE26AED4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7F774-7F38-4395-A735-A46D5C18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568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DDD66-91AC-4942-A6E5-4BB866E8D1B7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D8FD0-34C5-4A18-AD3F-D0459C1059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5225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14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065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494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777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17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80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338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825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502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362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14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250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88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82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57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94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303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721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45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6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897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61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564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34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99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3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5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45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01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4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66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04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33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1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41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2017/10/12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34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4DF5964-A30F-497B-92EC-23C803A9D73F}" type="datetimeFigureOut">
              <a:rPr lang="zh-CN" altLang="en-US" smtClean="0"/>
              <a:pPr/>
              <a:t>2017/10/12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E821DDFF-E586-42CF-9B46-DA71C53CF42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52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8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apidesign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900000">
            <a:off x="1356941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8900000">
            <a:off x="476376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45529" y="2012498"/>
            <a:ext cx="282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ea typeface="微软雅黑" panose="020B0503020204020204" pitchFamily="34" charset="-122"/>
              </a:rPr>
              <a:t>PROPOSAL REPORT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24" y="2994730"/>
            <a:ext cx="441256" cy="6334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70906" y="2402032"/>
            <a:ext cx="1382514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李子强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毛玉莲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倪犀子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郑艺林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周宸宇</a:t>
            </a:r>
            <a:r>
              <a:rPr lang="en-US" altLang="zh-CN" sz="2000" dirty="0"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86346" y="1053683"/>
            <a:ext cx="523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ea typeface="方正兰亭超细黑简体" panose="02000000000000000000" pitchFamily="2" charset="-122"/>
              </a:rPr>
              <a:t>Epic Monopoly</a:t>
            </a:r>
            <a:endParaRPr lang="zh-CN" altLang="en-US" sz="4800" b="1" dirty="0">
              <a:latin typeface="Calibri" panose="020F0502020204030204" pitchFamily="34" charset="0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4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23"/>
          <p:cNvGrpSpPr>
            <a:grpSpLocks/>
          </p:cNvGrpSpPr>
          <p:nvPr/>
        </p:nvGrpSpPr>
        <p:grpSpPr bwMode="auto">
          <a:xfrm>
            <a:off x="1314389" y="1712649"/>
            <a:ext cx="3084512" cy="2276475"/>
            <a:chOff x="1333440" y="1248617"/>
            <a:chExt cx="2754891" cy="2033905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2160049" y="1920912"/>
              <a:ext cx="550128" cy="1361610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710176" y="1920912"/>
              <a:ext cx="551546" cy="1361610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2986658" y="1248617"/>
              <a:ext cx="550128" cy="2033904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536786" y="1248617"/>
              <a:ext cx="551545" cy="2033904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33440" y="2544983"/>
              <a:ext cx="550128" cy="737539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404040">
                <a:alpha val="95000"/>
              </a:srgb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  <p:sp>
          <p:nvSpPr>
            <p:cNvPr id="47" name="Freeform 6"/>
            <p:cNvSpPr>
              <a:spLocks/>
            </p:cNvSpPr>
            <p:nvPr/>
          </p:nvSpPr>
          <p:spPr bwMode="auto">
            <a:xfrm>
              <a:off x="1883568" y="2544983"/>
              <a:ext cx="551545" cy="737539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latin typeface="+mn-lt"/>
                <a:ea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109F40A-0780-40FB-B079-1027775EB09E}"/>
              </a:ext>
            </a:extLst>
          </p:cNvPr>
          <p:cNvSpPr txBox="1"/>
          <p:nvPr/>
        </p:nvSpPr>
        <p:spPr>
          <a:xfrm>
            <a:off x="5398265" y="1822819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Fluctuation EF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BB1B26-04D8-465D-9390-2C70597B2E05}"/>
              </a:ext>
            </a:extLst>
          </p:cNvPr>
          <p:cNvSpPr txBox="1"/>
          <p:nvPr/>
        </p:nvSpPr>
        <p:spPr>
          <a:xfrm>
            <a:off x="5398265" y="2575294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Initial Cash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817F16C-5D23-4A11-898D-90A61077A6E1}"/>
              </a:ext>
            </a:extLst>
          </p:cNvPr>
          <p:cNvSpPr txBox="1"/>
          <p:nvPr/>
        </p:nvSpPr>
        <p:spPr>
          <a:xfrm>
            <a:off x="5398265" y="3327769"/>
            <a:ext cx="258896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Custom Config.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7EC759-6DE5-4D09-964A-D452752871EE}"/>
              </a:ext>
            </a:extLst>
          </p:cNvPr>
          <p:cNvSpPr txBox="1"/>
          <p:nvPr/>
        </p:nvSpPr>
        <p:spPr>
          <a:xfrm>
            <a:off x="1652729" y="2640840"/>
            <a:ext cx="558394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5%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4526F14-B67F-4A3C-840E-124FC051CAFB}"/>
              </a:ext>
            </a:extLst>
          </p:cNvPr>
          <p:cNvSpPr txBox="1"/>
          <p:nvPr/>
        </p:nvSpPr>
        <p:spPr>
          <a:xfrm>
            <a:off x="2479568" y="2003459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10%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808D4EE-A692-431F-B2B1-A03894396004}"/>
              </a:ext>
            </a:extLst>
          </p:cNvPr>
          <p:cNvSpPr txBox="1"/>
          <p:nvPr/>
        </p:nvSpPr>
        <p:spPr>
          <a:xfrm>
            <a:off x="3401525" y="1248934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15%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B9A54A9-90D3-41FF-8C22-5EE830C45005}"/>
              </a:ext>
            </a:extLst>
          </p:cNvPr>
          <p:cNvGrpSpPr/>
          <p:nvPr/>
        </p:nvGrpSpPr>
        <p:grpSpPr>
          <a:xfrm>
            <a:off x="327467" y="67639"/>
            <a:ext cx="8009710" cy="981693"/>
            <a:chOff x="677090" y="99492"/>
            <a:chExt cx="8009710" cy="98169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57E56BF-4A81-4B3C-9769-C1D7F6DE288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6EB7B77-0EA5-4D27-8BF1-2F73D469609F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FF9D83F0-43CE-40E5-9470-B375EEAFB931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DA9FD2FD-747D-4DCA-B55D-20617B9A6AAF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1183D9B9-0573-466F-BC02-A2916851AA8D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E3BCD75B-196E-4DEE-8974-3710EAB2FC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1A2E2843-A916-4E8F-9BBA-21A28A3968D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0F628285-B507-48F1-8B01-B80F8F8719A7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CE46E8E8-E599-4F8D-9BD9-01BE04996B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432E2B64-41AB-4F5A-889D-356557E386BB}"/>
                  </a:ext>
                </a:extLst>
              </p:cNvPr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Difficulty Setting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313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2B3B6EF-2143-40BB-98EA-F60633713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56" y="1356034"/>
            <a:ext cx="2915836" cy="336779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172448A-F336-4D0C-B57B-0C0D9F87B740}"/>
              </a:ext>
            </a:extLst>
          </p:cNvPr>
          <p:cNvGrpSpPr/>
          <p:nvPr/>
        </p:nvGrpSpPr>
        <p:grpSpPr>
          <a:xfrm>
            <a:off x="457522" y="2319106"/>
            <a:ext cx="1629407" cy="1409748"/>
            <a:chOff x="498325" y="2314958"/>
            <a:chExt cx="1629407" cy="1409748"/>
          </a:xfrm>
        </p:grpSpPr>
        <p:grpSp>
          <p:nvGrpSpPr>
            <p:cNvPr id="19" name="组合 18"/>
            <p:cNvGrpSpPr/>
            <p:nvPr/>
          </p:nvGrpSpPr>
          <p:grpSpPr>
            <a:xfrm>
              <a:off x="498325" y="2314958"/>
              <a:ext cx="1326821" cy="1409748"/>
              <a:chOff x="395537" y="2426415"/>
              <a:chExt cx="1327474" cy="1410442"/>
            </a:xfrm>
            <a:solidFill>
              <a:srgbClr val="404040"/>
            </a:solidFill>
          </p:grpSpPr>
          <p:sp>
            <p:nvSpPr>
              <p:cNvPr id="20" name="六边形 19"/>
              <p:cNvSpPr/>
              <p:nvPr/>
            </p:nvSpPr>
            <p:spPr>
              <a:xfrm rot="16200000">
                <a:off x="354053" y="2467899"/>
                <a:ext cx="1410442" cy="1327474"/>
              </a:xfrm>
              <a:prstGeom prst="hexagon">
                <a:avLst/>
              </a:prstGeom>
              <a:grpFill/>
              <a:ln w="15875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3951">
                  <a:defRPr/>
                </a:pPr>
                <a:endParaRPr lang="zh-CN" altLang="en-US" sz="2399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28"/>
              <p:cNvSpPr txBox="1"/>
              <p:nvPr/>
            </p:nvSpPr>
            <p:spPr>
              <a:xfrm>
                <a:off x="429201" y="2929824"/>
                <a:ext cx="1265906" cy="36951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913951">
                  <a:defRPr/>
                </a:pPr>
                <a:r>
                  <a:rPr lang="en-US" altLang="zh-CN" sz="1800" dirty="0">
                    <a:solidFill>
                      <a:schemeClr val="bg1"/>
                    </a:solidFill>
                  </a:rPr>
                  <a:t>Enterpriser</a:t>
                </a:r>
                <a:r>
                  <a:rPr lang="en-US" altLang="zh-CN" dirty="0"/>
                  <a:t> </a:t>
                </a:r>
                <a:endParaRPr lang="zh-CN" altLang="en-US" sz="1999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918430" y="2922933"/>
              <a:ext cx="224806" cy="193798"/>
            </a:xfrm>
            <a:prstGeom prst="triangle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51">
                <a:defRPr/>
              </a:pPr>
              <a:endParaRPr lang="zh-CN" altLang="en-US" sz="2399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A2BC85E8-6752-44F4-8ED2-77718A650477}"/>
              </a:ext>
            </a:extLst>
          </p:cNvPr>
          <p:cNvSpPr/>
          <p:nvPr/>
        </p:nvSpPr>
        <p:spPr>
          <a:xfrm rot="5400000">
            <a:off x="5220115" y="2927081"/>
            <a:ext cx="224806" cy="193798"/>
          </a:xfrm>
          <a:prstGeom prst="triangle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951">
              <a:defRPr/>
            </a:pPr>
            <a:endParaRPr lang="zh-CN" altLang="en-US" sz="2399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55925B6-D20E-48D5-B87D-951783151428}"/>
              </a:ext>
            </a:extLst>
          </p:cNvPr>
          <p:cNvSpPr txBox="1"/>
          <p:nvPr/>
        </p:nvSpPr>
        <p:spPr>
          <a:xfrm>
            <a:off x="4778527" y="1062520"/>
            <a:ext cx="759677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50%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5D7D1D7-71CB-4F24-A7A5-9E5C57EEBC44}"/>
              </a:ext>
            </a:extLst>
          </p:cNvPr>
          <p:cNvGrpSpPr/>
          <p:nvPr/>
        </p:nvGrpSpPr>
        <p:grpSpPr>
          <a:xfrm>
            <a:off x="683814" y="80827"/>
            <a:ext cx="8009710" cy="981693"/>
            <a:chOff x="677090" y="99492"/>
            <a:chExt cx="8009710" cy="98169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A7E31BC-8689-489E-8EC6-6C2D2E2843F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C9EAF4C-90C5-444A-91B9-D58918408EAB}"/>
                </a:ext>
              </a:extLst>
            </p:cNvPr>
            <p:cNvGrpSpPr/>
            <p:nvPr/>
          </p:nvGrpSpPr>
          <p:grpSpPr>
            <a:xfrm>
              <a:off x="677090" y="99492"/>
              <a:ext cx="3201137" cy="981693"/>
              <a:chOff x="677090" y="99492"/>
              <a:chExt cx="3201137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C5EB9C14-660E-4171-9BFD-18D2F6523289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64EB31C-486B-4B03-8B26-B8771E296907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932FA189-47AF-48BC-9909-6F881036E500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04139774-C509-4FC0-9962-27F1F38C80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58968FDD-B138-4972-952F-EF72A1B18BA3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3FD8D6AE-87E1-4C20-BEAC-1FCE56DC93DC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0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1DF86609-50BB-473D-9E4F-1C8DE34702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327AF250-2FEE-4A41-B5E1-FAE7E8B7C798}"/>
                  </a:ext>
                </a:extLst>
              </p:cNvPr>
              <p:cNvSpPr txBox="1"/>
              <p:nvPr/>
            </p:nvSpPr>
            <p:spPr>
              <a:xfrm>
                <a:off x="1561819" y="183772"/>
                <a:ext cx="2316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Add</a:t>
                </a:r>
                <a:r>
                  <a:rPr lang="zh-CN" altLang="en-US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Enterpriser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A81648FB-FB31-4472-929B-865480DC6C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844" y="1674101"/>
            <a:ext cx="2662704" cy="26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8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1444866" cy="590999"/>
            <a:chOff x="1129033" y="49188"/>
            <a:chExt cx="1656184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29033" y="192855"/>
              <a:ext cx="16561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ea typeface="方正粗倩简体" panose="03000509000000000000" pitchFamily="65" charset="-122"/>
                </a:rPr>
                <a:t>Chessboard</a:t>
              </a:r>
              <a:endPara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96" y="1077757"/>
            <a:ext cx="3758961" cy="37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9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1" y="109077"/>
            <a:ext cx="1783583" cy="590999"/>
            <a:chOff x="1129034" y="49188"/>
            <a:chExt cx="1693525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66375" y="181930"/>
              <a:ext cx="16561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ea typeface="方正粗倩简体" panose="03000509000000000000" pitchFamily="65" charset="-122"/>
                </a:rPr>
                <a:t>Welcome Page</a:t>
              </a:r>
              <a:endPara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6789"/>
            <a:ext cx="6263343" cy="35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83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1" y="109077"/>
            <a:ext cx="1154556" cy="590999"/>
            <a:chOff x="1129034" y="49188"/>
            <a:chExt cx="1714587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87437" y="138232"/>
              <a:ext cx="16561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ea typeface="方正粗倩简体" panose="03000509000000000000" pitchFamily="65" charset="-122"/>
                </a:rPr>
                <a:t>In Game</a:t>
              </a:r>
              <a:endPara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3" cy="3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7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1" y="109077"/>
            <a:ext cx="2055962" cy="590999"/>
            <a:chOff x="1129034" y="49188"/>
            <a:chExt cx="1717499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90349" y="185443"/>
              <a:ext cx="16561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ea typeface="方正粗倩简体" panose="03000509000000000000" pitchFamily="65" charset="-122"/>
                </a:rPr>
                <a:t>Check &amp; Arrange</a:t>
              </a:r>
              <a:endPara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2" cy="3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3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330" y="109077"/>
            <a:ext cx="2183710" cy="590999"/>
            <a:chOff x="1129034" y="49188"/>
            <a:chExt cx="1713788" cy="656665"/>
          </a:xfrm>
        </p:grpSpPr>
        <p:sp>
          <p:nvSpPr>
            <p:cNvPr id="13" name="任意多边形 12"/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186638" y="172336"/>
              <a:ext cx="16561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ea typeface="方正粗倩简体" panose="03000509000000000000" pitchFamily="65" charset="-122"/>
                </a:rPr>
                <a:t>Trade With Others</a:t>
              </a:r>
              <a:endPara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1197705"/>
            <a:ext cx="6263342" cy="35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3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5" name="椭圆 4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3680" y="1391457"/>
            <a:ext cx="3068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ea typeface="微软雅黑" panose="020B0503020204020204" pitchFamily="34" charset="-122"/>
              </a:rPr>
              <a:t>UML</a:t>
            </a:r>
          </a:p>
          <a:p>
            <a:pPr algn="ctr">
              <a:lnSpc>
                <a:spcPct val="150000"/>
              </a:lnSpc>
            </a:pPr>
            <a:r>
              <a:rPr lang="en-US" altLang="zh-CN" sz="3200" dirty="0">
                <a:ea typeface="微软雅黑" panose="020B0503020204020204" pitchFamily="34" charset="-122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altLang="zh-CN" sz="3200" dirty="0">
                <a:ea typeface="微软雅黑" panose="020B0503020204020204" pitchFamily="34" charset="-122"/>
              </a:rPr>
              <a:t>Methodology</a:t>
            </a:r>
            <a:r>
              <a:rPr lang="zh-CN" altLang="en-US" sz="3200" dirty="0">
                <a:ea typeface="微软雅黑" panose="020B0503020204020204" pitchFamily="34" charset="-122"/>
              </a:rPr>
              <a:t> </a:t>
            </a:r>
            <a:endParaRPr lang="en-US" altLang="zh-CN" sz="800" dirty="0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145" y="2170683"/>
            <a:ext cx="22770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3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Caesar\AppData\Local\Microsoft\Windows\INetCache\Content.Word\StateChart.emf">
            <a:extLst>
              <a:ext uri="{FF2B5EF4-FFF2-40B4-BE49-F238E27FC236}">
                <a16:creationId xmlns:a16="http://schemas.microsoft.com/office/drawing/2014/main" id="{56AB308E-E380-451B-A0D8-33BB7CEF33A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74" y="1009935"/>
            <a:ext cx="6825747" cy="3973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5064612-2DB9-4BBD-813C-8B8E00FCB9EE}"/>
              </a:ext>
            </a:extLst>
          </p:cNvPr>
          <p:cNvGrpSpPr/>
          <p:nvPr/>
        </p:nvGrpSpPr>
        <p:grpSpPr>
          <a:xfrm>
            <a:off x="677090" y="28242"/>
            <a:ext cx="8009710" cy="981693"/>
            <a:chOff x="677090" y="99492"/>
            <a:chExt cx="8009710" cy="98169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A0E8FDC-EC53-4756-A0C5-5A836B1CC078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37CD2F5-9343-4AE7-BE1D-9331714ED3D1}"/>
                </a:ext>
              </a:extLst>
            </p:cNvPr>
            <p:cNvGrpSpPr/>
            <p:nvPr/>
          </p:nvGrpSpPr>
          <p:grpSpPr>
            <a:xfrm>
              <a:off x="677090" y="99492"/>
              <a:ext cx="3186047" cy="981693"/>
              <a:chOff x="677090" y="99492"/>
              <a:chExt cx="3186047" cy="981693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2148B529-FAC5-45B1-9CFB-6EB5836F0862}"/>
                  </a:ext>
                </a:extLst>
              </p:cNvPr>
              <p:cNvSpPr/>
              <p:nvPr/>
            </p:nvSpPr>
            <p:spPr>
              <a:xfrm>
                <a:off x="1501655" y="99492"/>
                <a:ext cx="2176115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A22BF88-318C-4206-9152-C431EBBE09FB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6176BA10-920A-4226-BC48-69E9030FA6C3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534582ED-93BB-46B7-B56F-3E84D5BC4C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87F6739A-DBD5-4309-B2FB-F71A9FFEE43E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9A4AC04A-61B0-4627-A6B5-F679593FBC1C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1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88438084-BB51-4EBB-86A0-5B627CAE8E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9" name="TextBox 11">
                <a:extLst>
                  <a:ext uri="{FF2B5EF4-FFF2-40B4-BE49-F238E27FC236}">
                    <a16:creationId xmlns:a16="http://schemas.microsoft.com/office/drawing/2014/main" id="{D5701556-2EEF-4CD2-817D-BFB1CEE5B24D}"/>
                  </a:ext>
                </a:extLst>
              </p:cNvPr>
              <p:cNvSpPr txBox="1"/>
              <p:nvPr/>
            </p:nvSpPr>
            <p:spPr>
              <a:xfrm>
                <a:off x="1546729" y="159396"/>
                <a:ext cx="2316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State Chart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468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467306" y="1823242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Role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B7CCE6-66BB-4A6A-A5B0-80D63782789A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E1260F9-62EF-4DC4-801B-785FC865A98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A3B4948-4BE5-44BF-A95F-FF9BACAACD24}"/>
                </a:ext>
              </a:extLst>
            </p:cNvPr>
            <p:cNvGrpSpPr/>
            <p:nvPr/>
          </p:nvGrpSpPr>
          <p:grpSpPr>
            <a:xfrm>
              <a:off x="677090" y="99492"/>
              <a:ext cx="3440474" cy="981693"/>
              <a:chOff x="677090" y="99492"/>
              <a:chExt cx="3440474" cy="981693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0215013-59A8-4741-ADBC-E23CAE32F0B6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1B4FEAA2-B72E-4430-8CB9-6B6C82FD4EED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B941BF31-80FA-4F0A-B5FC-95FCD72DE683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9F1789DA-CA20-42A0-A010-383B2CD539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495E61D4-AD12-464F-9D7D-1A1867DA96D3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89DD9F53-EF4C-4665-8299-8E1DE1138DE1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6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6A36C1EF-5B35-46CB-B2E2-410C9B65A4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015FA02A-2A37-4A7A-8B16-04CF148A256F}"/>
                  </a:ext>
                </a:extLst>
              </p:cNvPr>
              <p:cNvSpPr txBox="1"/>
              <p:nvPr/>
            </p:nvSpPr>
            <p:spPr>
              <a:xfrm>
                <a:off x="1473331" y="231523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grpSp>
        <p:nvGrpSpPr>
          <p:cNvPr id="2" name="Group 4">
            <a:extLst>
              <a:ext uri="{FF2B5EF4-FFF2-40B4-BE49-F238E27FC236}">
                <a16:creationId xmlns:a16="http://schemas.microsoft.com/office/drawing/2014/main" id="{A44761E4-A131-4851-BFE2-CF56877D68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0513" y="1779588"/>
            <a:ext cx="8118474" cy="3086100"/>
            <a:chOff x="183" y="1121"/>
            <a:chExt cx="5114" cy="1944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813C5B95-BD99-4044-ACDD-8568B4235F7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3" y="1121"/>
              <a:ext cx="5109" cy="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133B3ED8-E814-4DED-B119-992EBEB37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9" y="1361"/>
              <a:ext cx="1761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0E8833B-A2D8-496F-85C5-76BFFA521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9" y="1361"/>
              <a:ext cx="1761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67E23CBA-3DBD-4D1C-BA3B-D8F7A4AE7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1376"/>
              <a:ext cx="1692" cy="42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F821AE38-C85F-4EB7-823D-AE8D34EF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1376"/>
              <a:ext cx="1692" cy="421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1FD33F56-773A-42BE-B331-61466BDCA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1130"/>
              <a:ext cx="1692" cy="24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5480C059-1974-40F0-87A2-F9155CFDC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1130"/>
              <a:ext cx="1692" cy="246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94C22FF4-E39A-447F-B0B5-E86B45A7C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2" y="1195"/>
              <a:ext cx="18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+mn-lt"/>
                </a:rPr>
                <a:t>User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E6123E20-AC0C-44EE-BFCB-2B552E87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1395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3540522E-F258-4BB7-910E-521CD98CC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1395"/>
              <a:ext cx="3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winsRound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AB42FCCF-2BB9-41F1-8A8F-C4532901E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" y="1395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AB1DEC6-EB61-40A4-9719-FF44DB371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" y="1395"/>
              <a:ext cx="8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int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C8EB492B-F38F-491B-A20C-33FB35654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1491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5DBAEE63-26A7-489B-A865-46966E6E8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1491"/>
              <a:ext cx="19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status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762B77D4-9D20-466E-B214-66CC879B5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491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FDA7CF2D-E552-4E53-930C-AEE3277F8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7" y="1491"/>
              <a:ext cx="20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string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E9A93B44-1ECD-4EE3-9556-F6164EEBA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1491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//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C787F22C-F71B-4F08-99E4-8C18F0827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" y="1491"/>
              <a:ext cx="17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using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0" name="Rectangle 22">
              <a:extLst>
                <a:ext uri="{FF2B5EF4-FFF2-40B4-BE49-F238E27FC236}">
                  <a16:creationId xmlns:a16="http://schemas.microsoft.com/office/drawing/2014/main" id="{4EB20C09-917C-47F9-B058-995E84704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" y="1491"/>
              <a:ext cx="3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,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C893AB50-4DB3-4743-91D4-FC87D98F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" y="1491"/>
              <a:ext cx="20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closed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3B847F57-A821-493B-AF54-4068179CB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1585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0D0DC7EE-1555-4856-AC22-32699D107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1585"/>
              <a:ext cx="36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totalRound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0BADDD5A-7B4D-4B3B-AAD5-EB5DFEFFC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" y="1585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AADBBFD4-1D5B-471F-A749-C791AA1B6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" y="1585"/>
              <a:ext cx="8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int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E0EE3A58-B8C3-4315-A3E3-2DC2E8EAE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1679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8678AEFE-D63C-48A7-A695-4695F6B46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1679"/>
              <a:ext cx="29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playTime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4AA27C37-3C20-422D-9446-167B4AB4D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" y="1679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3" name="Rectangle 31">
              <a:extLst>
                <a:ext uri="{FF2B5EF4-FFF2-40B4-BE49-F238E27FC236}">
                  <a16:creationId xmlns:a16="http://schemas.microsoft.com/office/drawing/2014/main" id="{1FC4F09D-930F-481C-BE82-9E2800FA1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" y="1679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int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4" name="Rectangle 32">
              <a:extLst>
                <a:ext uri="{FF2B5EF4-FFF2-40B4-BE49-F238E27FC236}">
                  <a16:creationId xmlns:a16="http://schemas.microsoft.com/office/drawing/2014/main" id="{A69645CE-44B8-4A9E-B82E-80918AC57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1679"/>
              <a:ext cx="8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//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1A097BAB-F2FD-4077-A99E-233D5F44D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5" y="1679"/>
              <a:ext cx="23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in hour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F0DDD452-49C4-4A5E-827E-25FB8AFD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1464"/>
              <a:ext cx="980" cy="673"/>
            </a:xfrm>
            <a:custGeom>
              <a:avLst/>
              <a:gdLst>
                <a:gd name="T0" fmla="*/ 0 w 980"/>
                <a:gd name="T1" fmla="*/ 673 h 673"/>
                <a:gd name="T2" fmla="*/ 235 w 980"/>
                <a:gd name="T3" fmla="*/ 673 h 673"/>
                <a:gd name="T4" fmla="*/ 235 w 980"/>
                <a:gd name="T5" fmla="*/ 0 h 673"/>
                <a:gd name="T6" fmla="*/ 980 w 980"/>
                <a:gd name="T7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673">
                  <a:moveTo>
                    <a:pt x="0" y="673"/>
                  </a:moveTo>
                  <a:lnTo>
                    <a:pt x="235" y="673"/>
                  </a:lnTo>
                  <a:lnTo>
                    <a:pt x="235" y="0"/>
                  </a:lnTo>
                  <a:lnTo>
                    <a:pt x="980" y="0"/>
                  </a:lnTo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163A426-4ADD-4501-9D01-30F7C29B0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6" y="1436"/>
              <a:ext cx="82" cy="55"/>
            </a:xfrm>
            <a:custGeom>
              <a:avLst/>
              <a:gdLst>
                <a:gd name="T0" fmla="*/ 0 w 82"/>
                <a:gd name="T1" fmla="*/ 55 h 55"/>
                <a:gd name="T2" fmla="*/ 82 w 82"/>
                <a:gd name="T3" fmla="*/ 28 h 55"/>
                <a:gd name="T4" fmla="*/ 0 w 82"/>
                <a:gd name="T5" fmla="*/ 0 h 55"/>
                <a:gd name="T6" fmla="*/ 0 w 82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55">
                  <a:moveTo>
                    <a:pt x="0" y="55"/>
                  </a:moveTo>
                  <a:lnTo>
                    <a:pt x="82" y="28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B4413C77-26DF-48F1-9071-4513435BC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5" y="2237"/>
              <a:ext cx="1512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1" name="Picture 37">
              <a:extLst>
                <a:ext uri="{FF2B5EF4-FFF2-40B4-BE49-F238E27FC236}">
                  <a16:creationId xmlns:a16="http://schemas.microsoft.com/office/drawing/2014/main" id="{C36CFA45-68F7-4E48-8E51-2CAFE90296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5" y="2237"/>
              <a:ext cx="151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38">
              <a:extLst>
                <a:ext uri="{FF2B5EF4-FFF2-40B4-BE49-F238E27FC236}">
                  <a16:creationId xmlns:a16="http://schemas.microsoft.com/office/drawing/2014/main" id="{824D4152-4A12-45AB-B704-3F45BFD84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256"/>
              <a:ext cx="1442" cy="23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Rectangle 39">
              <a:extLst>
                <a:ext uri="{FF2B5EF4-FFF2-40B4-BE49-F238E27FC236}">
                  <a16:creationId xmlns:a16="http://schemas.microsoft.com/office/drawing/2014/main" id="{2D53194B-4E73-40A6-B1B6-60B9C1D83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256"/>
              <a:ext cx="1442" cy="233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40">
              <a:extLst>
                <a:ext uri="{FF2B5EF4-FFF2-40B4-BE49-F238E27FC236}">
                  <a16:creationId xmlns:a16="http://schemas.microsoft.com/office/drawing/2014/main" id="{8D687692-53AB-4AD1-9E9F-060352A11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009"/>
              <a:ext cx="1442" cy="247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D643141-728A-4A89-80E9-9AD0B303E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009"/>
              <a:ext cx="1442" cy="247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FE9CC5BF-6EF2-4DD5-97AD-97A8397E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" y="2074"/>
              <a:ext cx="17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+mn-lt"/>
                </a:rPr>
                <a:t>Role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pic>
          <p:nvPicPr>
            <p:cNvPr id="1067" name="Picture 43">
              <a:extLst>
                <a:ext uri="{FF2B5EF4-FFF2-40B4-BE49-F238E27FC236}">
                  <a16:creationId xmlns:a16="http://schemas.microsoft.com/office/drawing/2014/main" id="{FA4789FD-2EC6-4224-BB85-B12C74751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8" y="2189"/>
              <a:ext cx="1526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8" name="Picture 44">
              <a:extLst>
                <a:ext uri="{FF2B5EF4-FFF2-40B4-BE49-F238E27FC236}">
                  <a16:creationId xmlns:a16="http://schemas.microsoft.com/office/drawing/2014/main" id="{A412971F-2CBA-4163-B8F6-E8E7EE6CD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8" y="2189"/>
              <a:ext cx="1526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E3410C6C-89BD-46A2-8C5C-F5D852A24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206"/>
              <a:ext cx="1452" cy="4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Rectangle 46">
              <a:extLst>
                <a:ext uri="{FF2B5EF4-FFF2-40B4-BE49-F238E27FC236}">
                  <a16:creationId xmlns:a16="http://schemas.microsoft.com/office/drawing/2014/main" id="{03779324-214D-4C6C-9B08-2F27E97F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206"/>
              <a:ext cx="1452" cy="443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47">
              <a:extLst>
                <a:ext uri="{FF2B5EF4-FFF2-40B4-BE49-F238E27FC236}">
                  <a16:creationId xmlns:a16="http://schemas.microsoft.com/office/drawing/2014/main" id="{AC23E356-8F7E-4846-8690-80287B4C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959"/>
              <a:ext cx="1452" cy="247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Rectangle 48">
              <a:extLst>
                <a:ext uri="{FF2B5EF4-FFF2-40B4-BE49-F238E27FC236}">
                  <a16:creationId xmlns:a16="http://schemas.microsoft.com/office/drawing/2014/main" id="{8A9F34B0-A8A4-45A8-9AA5-63D5773F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959"/>
              <a:ext cx="1452" cy="247"/>
            </a:xfrm>
            <a:prstGeom prst="rect">
              <a:avLst/>
            </a:prstGeom>
            <a:noFill/>
            <a:ln w="7938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49">
              <a:extLst>
                <a:ext uri="{FF2B5EF4-FFF2-40B4-BE49-F238E27FC236}">
                  <a16:creationId xmlns:a16="http://schemas.microsoft.com/office/drawing/2014/main" id="{A872ABBD-98D9-4D9E-BE60-F0ED23817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2023"/>
              <a:ext cx="19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+mn-lt"/>
                </a:rPr>
                <a:t>Bank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7D40ECBB-692D-4839-8D12-743D53E21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226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80B9B678-A0E7-44A9-A864-B0DCCE6CB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2226"/>
              <a:ext cx="43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playerMoney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60" name="Rectangle 52">
              <a:extLst>
                <a:ext uri="{FF2B5EF4-FFF2-40B4-BE49-F238E27FC236}">
                  <a16:creationId xmlns:a16="http://schemas.microsoft.com/office/drawing/2014/main" id="{13401B1C-D788-4D58-BBBD-A4C460836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" y="2226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61" name="Rectangle 53">
              <a:extLst>
                <a:ext uri="{FF2B5EF4-FFF2-40B4-BE49-F238E27FC236}">
                  <a16:creationId xmlns:a16="http://schemas.microsoft.com/office/drawing/2014/main" id="{3A1C42AE-3858-4C09-B1DB-2085CD3FB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2226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set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62" name="Rectangle 54">
              <a:extLst>
                <a:ext uri="{FF2B5EF4-FFF2-40B4-BE49-F238E27FC236}">
                  <a16:creationId xmlns:a16="http://schemas.microsoft.com/office/drawing/2014/main" id="{FD7DD183-A930-4861-B0B0-D2B834B44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2226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(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63" name="Rectangle 55">
              <a:extLst>
                <a:ext uri="{FF2B5EF4-FFF2-40B4-BE49-F238E27FC236}">
                  <a16:creationId xmlns:a16="http://schemas.microsoft.com/office/drawing/2014/main" id="{AF564EEA-8B70-4ACD-87B4-ACDBCAB7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" y="2226"/>
              <a:ext cx="22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Player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24" name="Rectangle 56">
              <a:extLst>
                <a:ext uri="{FF2B5EF4-FFF2-40B4-BE49-F238E27FC236}">
                  <a16:creationId xmlns:a16="http://schemas.microsoft.com/office/drawing/2014/main" id="{8C38297C-DF5D-44BD-821F-34B0D1D09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" y="2226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-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25" name="Rectangle 57">
              <a:extLst>
                <a:ext uri="{FF2B5EF4-FFF2-40B4-BE49-F238E27FC236}">
                  <a16:creationId xmlns:a16="http://schemas.microsoft.com/office/drawing/2014/main" id="{EE7D513C-E03A-41AE-912D-5A25D92B7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" y="2226"/>
              <a:ext cx="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26" name="Rectangle 58">
              <a:extLst>
                <a:ext uri="{FF2B5EF4-FFF2-40B4-BE49-F238E27FC236}">
                  <a16:creationId xmlns:a16="http://schemas.microsoft.com/office/drawing/2014/main" id="{A68F8951-C1B6-4B5D-946C-C649B379D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" y="2226"/>
              <a:ext cx="22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money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27" name="Rectangle 59">
              <a:extLst>
                <a:ext uri="{FF2B5EF4-FFF2-40B4-BE49-F238E27FC236}">
                  <a16:creationId xmlns:a16="http://schemas.microsoft.com/office/drawing/2014/main" id="{FF7C4074-6EF5-424C-8E09-F7E080813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" y="2226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28" name="Freeform 60">
              <a:extLst>
                <a:ext uri="{FF2B5EF4-FFF2-40B4-BE49-F238E27FC236}">
                  <a16:creationId xmlns:a16="http://schemas.microsoft.com/office/drawing/2014/main" id="{B4821B04-B3BA-4E46-B470-E43C723E8A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2" y="2330"/>
              <a:ext cx="1401" cy="7"/>
            </a:xfrm>
            <a:custGeom>
              <a:avLst/>
              <a:gdLst>
                <a:gd name="T0" fmla="*/ 0 w 1401"/>
                <a:gd name="T1" fmla="*/ 0 h 7"/>
                <a:gd name="T2" fmla="*/ 24 w 1401"/>
                <a:gd name="T3" fmla="*/ 0 h 7"/>
                <a:gd name="T4" fmla="*/ 47 w 1401"/>
                <a:gd name="T5" fmla="*/ 0 h 7"/>
                <a:gd name="T6" fmla="*/ 71 w 1401"/>
                <a:gd name="T7" fmla="*/ 0 h 7"/>
                <a:gd name="T8" fmla="*/ 94 w 1401"/>
                <a:gd name="T9" fmla="*/ 0 h 7"/>
                <a:gd name="T10" fmla="*/ 118 w 1401"/>
                <a:gd name="T11" fmla="*/ 0 h 7"/>
                <a:gd name="T12" fmla="*/ 141 w 1401"/>
                <a:gd name="T13" fmla="*/ 0 h 7"/>
                <a:gd name="T14" fmla="*/ 165 w 1401"/>
                <a:gd name="T15" fmla="*/ 0 h 7"/>
                <a:gd name="T16" fmla="*/ 188 w 1401"/>
                <a:gd name="T17" fmla="*/ 0 h 7"/>
                <a:gd name="T18" fmla="*/ 211 w 1401"/>
                <a:gd name="T19" fmla="*/ 0 h 7"/>
                <a:gd name="T20" fmla="*/ 235 w 1401"/>
                <a:gd name="T21" fmla="*/ 0 h 7"/>
                <a:gd name="T22" fmla="*/ 258 w 1401"/>
                <a:gd name="T23" fmla="*/ 0 h 7"/>
                <a:gd name="T24" fmla="*/ 282 w 1401"/>
                <a:gd name="T25" fmla="*/ 0 h 7"/>
                <a:gd name="T26" fmla="*/ 305 w 1401"/>
                <a:gd name="T27" fmla="*/ 0 h 7"/>
                <a:gd name="T28" fmla="*/ 329 w 1401"/>
                <a:gd name="T29" fmla="*/ 0 h 7"/>
                <a:gd name="T30" fmla="*/ 352 w 1401"/>
                <a:gd name="T31" fmla="*/ 0 h 7"/>
                <a:gd name="T32" fmla="*/ 376 w 1401"/>
                <a:gd name="T33" fmla="*/ 0 h 7"/>
                <a:gd name="T34" fmla="*/ 399 w 1401"/>
                <a:gd name="T35" fmla="*/ 0 h 7"/>
                <a:gd name="T36" fmla="*/ 423 w 1401"/>
                <a:gd name="T37" fmla="*/ 0 h 7"/>
                <a:gd name="T38" fmla="*/ 446 w 1401"/>
                <a:gd name="T39" fmla="*/ 0 h 7"/>
                <a:gd name="T40" fmla="*/ 470 w 1401"/>
                <a:gd name="T41" fmla="*/ 0 h 7"/>
                <a:gd name="T42" fmla="*/ 493 w 1401"/>
                <a:gd name="T43" fmla="*/ 0 h 7"/>
                <a:gd name="T44" fmla="*/ 517 w 1401"/>
                <a:gd name="T45" fmla="*/ 0 h 7"/>
                <a:gd name="T46" fmla="*/ 540 w 1401"/>
                <a:gd name="T47" fmla="*/ 0 h 7"/>
                <a:gd name="T48" fmla="*/ 564 w 1401"/>
                <a:gd name="T49" fmla="*/ 0 h 7"/>
                <a:gd name="T50" fmla="*/ 587 w 1401"/>
                <a:gd name="T51" fmla="*/ 0 h 7"/>
                <a:gd name="T52" fmla="*/ 611 w 1401"/>
                <a:gd name="T53" fmla="*/ 0 h 7"/>
                <a:gd name="T54" fmla="*/ 634 w 1401"/>
                <a:gd name="T55" fmla="*/ 0 h 7"/>
                <a:gd name="T56" fmla="*/ 658 w 1401"/>
                <a:gd name="T57" fmla="*/ 0 h 7"/>
                <a:gd name="T58" fmla="*/ 681 w 1401"/>
                <a:gd name="T59" fmla="*/ 0 h 7"/>
                <a:gd name="T60" fmla="*/ 705 w 1401"/>
                <a:gd name="T61" fmla="*/ 0 h 7"/>
                <a:gd name="T62" fmla="*/ 728 w 1401"/>
                <a:gd name="T63" fmla="*/ 0 h 7"/>
                <a:gd name="T64" fmla="*/ 751 w 1401"/>
                <a:gd name="T65" fmla="*/ 0 h 7"/>
                <a:gd name="T66" fmla="*/ 775 w 1401"/>
                <a:gd name="T67" fmla="*/ 0 h 7"/>
                <a:gd name="T68" fmla="*/ 798 w 1401"/>
                <a:gd name="T69" fmla="*/ 0 h 7"/>
                <a:gd name="T70" fmla="*/ 822 w 1401"/>
                <a:gd name="T71" fmla="*/ 0 h 7"/>
                <a:gd name="T72" fmla="*/ 845 w 1401"/>
                <a:gd name="T73" fmla="*/ 0 h 7"/>
                <a:gd name="T74" fmla="*/ 869 w 1401"/>
                <a:gd name="T75" fmla="*/ 0 h 7"/>
                <a:gd name="T76" fmla="*/ 892 w 1401"/>
                <a:gd name="T77" fmla="*/ 0 h 7"/>
                <a:gd name="T78" fmla="*/ 916 w 1401"/>
                <a:gd name="T79" fmla="*/ 0 h 7"/>
                <a:gd name="T80" fmla="*/ 939 w 1401"/>
                <a:gd name="T81" fmla="*/ 0 h 7"/>
                <a:gd name="T82" fmla="*/ 963 w 1401"/>
                <a:gd name="T83" fmla="*/ 0 h 7"/>
                <a:gd name="T84" fmla="*/ 986 w 1401"/>
                <a:gd name="T85" fmla="*/ 0 h 7"/>
                <a:gd name="T86" fmla="*/ 1010 w 1401"/>
                <a:gd name="T87" fmla="*/ 0 h 7"/>
                <a:gd name="T88" fmla="*/ 1033 w 1401"/>
                <a:gd name="T89" fmla="*/ 0 h 7"/>
                <a:gd name="T90" fmla="*/ 1057 w 1401"/>
                <a:gd name="T91" fmla="*/ 0 h 7"/>
                <a:gd name="T92" fmla="*/ 1080 w 1401"/>
                <a:gd name="T93" fmla="*/ 0 h 7"/>
                <a:gd name="T94" fmla="*/ 1104 w 1401"/>
                <a:gd name="T95" fmla="*/ 0 h 7"/>
                <a:gd name="T96" fmla="*/ 1127 w 1401"/>
                <a:gd name="T97" fmla="*/ 0 h 7"/>
                <a:gd name="T98" fmla="*/ 1151 w 1401"/>
                <a:gd name="T99" fmla="*/ 0 h 7"/>
                <a:gd name="T100" fmla="*/ 1174 w 1401"/>
                <a:gd name="T101" fmla="*/ 0 h 7"/>
                <a:gd name="T102" fmla="*/ 1198 w 1401"/>
                <a:gd name="T103" fmla="*/ 0 h 7"/>
                <a:gd name="T104" fmla="*/ 1221 w 1401"/>
                <a:gd name="T105" fmla="*/ 0 h 7"/>
                <a:gd name="T106" fmla="*/ 1245 w 1401"/>
                <a:gd name="T107" fmla="*/ 0 h 7"/>
                <a:gd name="T108" fmla="*/ 1268 w 1401"/>
                <a:gd name="T109" fmla="*/ 0 h 7"/>
                <a:gd name="T110" fmla="*/ 1291 w 1401"/>
                <a:gd name="T111" fmla="*/ 0 h 7"/>
                <a:gd name="T112" fmla="*/ 1315 w 1401"/>
                <a:gd name="T113" fmla="*/ 0 h 7"/>
                <a:gd name="T114" fmla="*/ 1338 w 1401"/>
                <a:gd name="T115" fmla="*/ 0 h 7"/>
                <a:gd name="T116" fmla="*/ 1362 w 1401"/>
                <a:gd name="T117" fmla="*/ 0 h 7"/>
                <a:gd name="T118" fmla="*/ 1385 w 1401"/>
                <a:gd name="T1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1" h="7">
                  <a:moveTo>
                    <a:pt x="0" y="0"/>
                  </a:moveTo>
                  <a:lnTo>
                    <a:pt x="16" y="0"/>
                  </a:lnTo>
                  <a:lnTo>
                    <a:pt x="16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24" y="0"/>
                  </a:moveTo>
                  <a:lnTo>
                    <a:pt x="39" y="0"/>
                  </a:lnTo>
                  <a:lnTo>
                    <a:pt x="39" y="7"/>
                  </a:lnTo>
                  <a:lnTo>
                    <a:pt x="24" y="7"/>
                  </a:lnTo>
                  <a:lnTo>
                    <a:pt x="24" y="0"/>
                  </a:lnTo>
                  <a:close/>
                  <a:moveTo>
                    <a:pt x="47" y="0"/>
                  </a:moveTo>
                  <a:lnTo>
                    <a:pt x="63" y="0"/>
                  </a:lnTo>
                  <a:lnTo>
                    <a:pt x="63" y="7"/>
                  </a:lnTo>
                  <a:lnTo>
                    <a:pt x="47" y="7"/>
                  </a:lnTo>
                  <a:lnTo>
                    <a:pt x="47" y="0"/>
                  </a:lnTo>
                  <a:close/>
                  <a:moveTo>
                    <a:pt x="71" y="0"/>
                  </a:moveTo>
                  <a:lnTo>
                    <a:pt x="86" y="0"/>
                  </a:lnTo>
                  <a:lnTo>
                    <a:pt x="86" y="7"/>
                  </a:lnTo>
                  <a:lnTo>
                    <a:pt x="71" y="7"/>
                  </a:lnTo>
                  <a:lnTo>
                    <a:pt x="71" y="0"/>
                  </a:lnTo>
                  <a:close/>
                  <a:moveTo>
                    <a:pt x="94" y="0"/>
                  </a:moveTo>
                  <a:lnTo>
                    <a:pt x="110" y="0"/>
                  </a:lnTo>
                  <a:lnTo>
                    <a:pt x="110" y="7"/>
                  </a:lnTo>
                  <a:lnTo>
                    <a:pt x="94" y="7"/>
                  </a:lnTo>
                  <a:lnTo>
                    <a:pt x="94" y="0"/>
                  </a:lnTo>
                  <a:close/>
                  <a:moveTo>
                    <a:pt x="118" y="0"/>
                  </a:moveTo>
                  <a:lnTo>
                    <a:pt x="133" y="0"/>
                  </a:lnTo>
                  <a:lnTo>
                    <a:pt x="133" y="7"/>
                  </a:lnTo>
                  <a:lnTo>
                    <a:pt x="118" y="7"/>
                  </a:lnTo>
                  <a:lnTo>
                    <a:pt x="118" y="0"/>
                  </a:lnTo>
                  <a:close/>
                  <a:moveTo>
                    <a:pt x="141" y="0"/>
                  </a:moveTo>
                  <a:lnTo>
                    <a:pt x="157" y="0"/>
                  </a:lnTo>
                  <a:lnTo>
                    <a:pt x="157" y="7"/>
                  </a:lnTo>
                  <a:lnTo>
                    <a:pt x="141" y="7"/>
                  </a:lnTo>
                  <a:lnTo>
                    <a:pt x="141" y="0"/>
                  </a:lnTo>
                  <a:close/>
                  <a:moveTo>
                    <a:pt x="165" y="0"/>
                  </a:moveTo>
                  <a:lnTo>
                    <a:pt x="180" y="0"/>
                  </a:lnTo>
                  <a:lnTo>
                    <a:pt x="180" y="7"/>
                  </a:lnTo>
                  <a:lnTo>
                    <a:pt x="165" y="7"/>
                  </a:lnTo>
                  <a:lnTo>
                    <a:pt x="165" y="0"/>
                  </a:lnTo>
                  <a:close/>
                  <a:moveTo>
                    <a:pt x="188" y="0"/>
                  </a:moveTo>
                  <a:lnTo>
                    <a:pt x="204" y="0"/>
                  </a:lnTo>
                  <a:lnTo>
                    <a:pt x="204" y="7"/>
                  </a:lnTo>
                  <a:lnTo>
                    <a:pt x="188" y="7"/>
                  </a:lnTo>
                  <a:lnTo>
                    <a:pt x="188" y="0"/>
                  </a:lnTo>
                  <a:close/>
                  <a:moveTo>
                    <a:pt x="211" y="0"/>
                  </a:moveTo>
                  <a:lnTo>
                    <a:pt x="227" y="0"/>
                  </a:lnTo>
                  <a:lnTo>
                    <a:pt x="227" y="7"/>
                  </a:lnTo>
                  <a:lnTo>
                    <a:pt x="211" y="7"/>
                  </a:lnTo>
                  <a:lnTo>
                    <a:pt x="211" y="0"/>
                  </a:lnTo>
                  <a:close/>
                  <a:moveTo>
                    <a:pt x="235" y="0"/>
                  </a:moveTo>
                  <a:lnTo>
                    <a:pt x="250" y="0"/>
                  </a:lnTo>
                  <a:lnTo>
                    <a:pt x="250" y="7"/>
                  </a:lnTo>
                  <a:lnTo>
                    <a:pt x="235" y="7"/>
                  </a:lnTo>
                  <a:lnTo>
                    <a:pt x="235" y="0"/>
                  </a:lnTo>
                  <a:close/>
                  <a:moveTo>
                    <a:pt x="258" y="0"/>
                  </a:moveTo>
                  <a:lnTo>
                    <a:pt x="274" y="0"/>
                  </a:lnTo>
                  <a:lnTo>
                    <a:pt x="274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282" y="0"/>
                  </a:moveTo>
                  <a:lnTo>
                    <a:pt x="297" y="0"/>
                  </a:lnTo>
                  <a:lnTo>
                    <a:pt x="297" y="7"/>
                  </a:lnTo>
                  <a:lnTo>
                    <a:pt x="282" y="7"/>
                  </a:lnTo>
                  <a:lnTo>
                    <a:pt x="282" y="0"/>
                  </a:lnTo>
                  <a:close/>
                  <a:moveTo>
                    <a:pt x="305" y="0"/>
                  </a:moveTo>
                  <a:lnTo>
                    <a:pt x="321" y="0"/>
                  </a:lnTo>
                  <a:lnTo>
                    <a:pt x="321" y="7"/>
                  </a:lnTo>
                  <a:lnTo>
                    <a:pt x="305" y="7"/>
                  </a:lnTo>
                  <a:lnTo>
                    <a:pt x="305" y="0"/>
                  </a:lnTo>
                  <a:close/>
                  <a:moveTo>
                    <a:pt x="329" y="0"/>
                  </a:moveTo>
                  <a:lnTo>
                    <a:pt x="344" y="0"/>
                  </a:lnTo>
                  <a:lnTo>
                    <a:pt x="344" y="7"/>
                  </a:lnTo>
                  <a:lnTo>
                    <a:pt x="329" y="7"/>
                  </a:lnTo>
                  <a:lnTo>
                    <a:pt x="329" y="0"/>
                  </a:lnTo>
                  <a:close/>
                  <a:moveTo>
                    <a:pt x="352" y="0"/>
                  </a:moveTo>
                  <a:lnTo>
                    <a:pt x="368" y="0"/>
                  </a:lnTo>
                  <a:lnTo>
                    <a:pt x="368" y="7"/>
                  </a:lnTo>
                  <a:lnTo>
                    <a:pt x="352" y="7"/>
                  </a:lnTo>
                  <a:lnTo>
                    <a:pt x="352" y="0"/>
                  </a:lnTo>
                  <a:close/>
                  <a:moveTo>
                    <a:pt x="376" y="0"/>
                  </a:moveTo>
                  <a:lnTo>
                    <a:pt x="391" y="0"/>
                  </a:lnTo>
                  <a:lnTo>
                    <a:pt x="391" y="7"/>
                  </a:lnTo>
                  <a:lnTo>
                    <a:pt x="376" y="7"/>
                  </a:lnTo>
                  <a:lnTo>
                    <a:pt x="376" y="0"/>
                  </a:lnTo>
                  <a:close/>
                  <a:moveTo>
                    <a:pt x="399" y="0"/>
                  </a:moveTo>
                  <a:lnTo>
                    <a:pt x="415" y="0"/>
                  </a:lnTo>
                  <a:lnTo>
                    <a:pt x="415" y="7"/>
                  </a:lnTo>
                  <a:lnTo>
                    <a:pt x="399" y="7"/>
                  </a:lnTo>
                  <a:lnTo>
                    <a:pt x="399" y="0"/>
                  </a:lnTo>
                  <a:close/>
                  <a:moveTo>
                    <a:pt x="423" y="0"/>
                  </a:moveTo>
                  <a:lnTo>
                    <a:pt x="438" y="0"/>
                  </a:lnTo>
                  <a:lnTo>
                    <a:pt x="438" y="7"/>
                  </a:lnTo>
                  <a:lnTo>
                    <a:pt x="423" y="7"/>
                  </a:lnTo>
                  <a:lnTo>
                    <a:pt x="423" y="0"/>
                  </a:lnTo>
                  <a:close/>
                  <a:moveTo>
                    <a:pt x="446" y="0"/>
                  </a:moveTo>
                  <a:lnTo>
                    <a:pt x="462" y="0"/>
                  </a:lnTo>
                  <a:lnTo>
                    <a:pt x="462" y="7"/>
                  </a:lnTo>
                  <a:lnTo>
                    <a:pt x="446" y="7"/>
                  </a:lnTo>
                  <a:lnTo>
                    <a:pt x="446" y="0"/>
                  </a:lnTo>
                  <a:close/>
                  <a:moveTo>
                    <a:pt x="470" y="0"/>
                  </a:moveTo>
                  <a:lnTo>
                    <a:pt x="485" y="0"/>
                  </a:lnTo>
                  <a:lnTo>
                    <a:pt x="485" y="7"/>
                  </a:lnTo>
                  <a:lnTo>
                    <a:pt x="470" y="7"/>
                  </a:lnTo>
                  <a:lnTo>
                    <a:pt x="470" y="0"/>
                  </a:lnTo>
                  <a:close/>
                  <a:moveTo>
                    <a:pt x="493" y="0"/>
                  </a:moveTo>
                  <a:lnTo>
                    <a:pt x="509" y="0"/>
                  </a:lnTo>
                  <a:lnTo>
                    <a:pt x="509" y="7"/>
                  </a:lnTo>
                  <a:lnTo>
                    <a:pt x="493" y="7"/>
                  </a:lnTo>
                  <a:lnTo>
                    <a:pt x="493" y="0"/>
                  </a:lnTo>
                  <a:close/>
                  <a:moveTo>
                    <a:pt x="517" y="0"/>
                  </a:moveTo>
                  <a:lnTo>
                    <a:pt x="532" y="0"/>
                  </a:lnTo>
                  <a:lnTo>
                    <a:pt x="532" y="7"/>
                  </a:lnTo>
                  <a:lnTo>
                    <a:pt x="517" y="7"/>
                  </a:lnTo>
                  <a:lnTo>
                    <a:pt x="517" y="0"/>
                  </a:lnTo>
                  <a:close/>
                  <a:moveTo>
                    <a:pt x="540" y="0"/>
                  </a:moveTo>
                  <a:lnTo>
                    <a:pt x="556" y="0"/>
                  </a:lnTo>
                  <a:lnTo>
                    <a:pt x="556" y="7"/>
                  </a:lnTo>
                  <a:lnTo>
                    <a:pt x="540" y="7"/>
                  </a:lnTo>
                  <a:lnTo>
                    <a:pt x="540" y="0"/>
                  </a:lnTo>
                  <a:close/>
                  <a:moveTo>
                    <a:pt x="564" y="0"/>
                  </a:moveTo>
                  <a:lnTo>
                    <a:pt x="579" y="0"/>
                  </a:lnTo>
                  <a:lnTo>
                    <a:pt x="579" y="7"/>
                  </a:lnTo>
                  <a:lnTo>
                    <a:pt x="564" y="7"/>
                  </a:lnTo>
                  <a:lnTo>
                    <a:pt x="564" y="0"/>
                  </a:lnTo>
                  <a:close/>
                  <a:moveTo>
                    <a:pt x="587" y="0"/>
                  </a:moveTo>
                  <a:lnTo>
                    <a:pt x="603" y="0"/>
                  </a:lnTo>
                  <a:lnTo>
                    <a:pt x="603" y="7"/>
                  </a:lnTo>
                  <a:lnTo>
                    <a:pt x="587" y="7"/>
                  </a:lnTo>
                  <a:lnTo>
                    <a:pt x="587" y="0"/>
                  </a:lnTo>
                  <a:close/>
                  <a:moveTo>
                    <a:pt x="611" y="0"/>
                  </a:moveTo>
                  <a:lnTo>
                    <a:pt x="626" y="0"/>
                  </a:lnTo>
                  <a:lnTo>
                    <a:pt x="626" y="7"/>
                  </a:lnTo>
                  <a:lnTo>
                    <a:pt x="611" y="7"/>
                  </a:lnTo>
                  <a:lnTo>
                    <a:pt x="611" y="0"/>
                  </a:lnTo>
                  <a:close/>
                  <a:moveTo>
                    <a:pt x="634" y="0"/>
                  </a:moveTo>
                  <a:lnTo>
                    <a:pt x="650" y="0"/>
                  </a:lnTo>
                  <a:lnTo>
                    <a:pt x="650" y="7"/>
                  </a:lnTo>
                  <a:lnTo>
                    <a:pt x="634" y="7"/>
                  </a:lnTo>
                  <a:lnTo>
                    <a:pt x="634" y="0"/>
                  </a:lnTo>
                  <a:close/>
                  <a:moveTo>
                    <a:pt x="658" y="0"/>
                  </a:moveTo>
                  <a:lnTo>
                    <a:pt x="673" y="0"/>
                  </a:lnTo>
                  <a:lnTo>
                    <a:pt x="673" y="7"/>
                  </a:lnTo>
                  <a:lnTo>
                    <a:pt x="658" y="7"/>
                  </a:lnTo>
                  <a:lnTo>
                    <a:pt x="658" y="0"/>
                  </a:lnTo>
                  <a:close/>
                  <a:moveTo>
                    <a:pt x="681" y="0"/>
                  </a:moveTo>
                  <a:lnTo>
                    <a:pt x="697" y="0"/>
                  </a:lnTo>
                  <a:lnTo>
                    <a:pt x="697" y="7"/>
                  </a:lnTo>
                  <a:lnTo>
                    <a:pt x="681" y="7"/>
                  </a:lnTo>
                  <a:lnTo>
                    <a:pt x="681" y="0"/>
                  </a:lnTo>
                  <a:close/>
                  <a:moveTo>
                    <a:pt x="705" y="0"/>
                  </a:moveTo>
                  <a:lnTo>
                    <a:pt x="720" y="0"/>
                  </a:lnTo>
                  <a:lnTo>
                    <a:pt x="720" y="7"/>
                  </a:lnTo>
                  <a:lnTo>
                    <a:pt x="705" y="7"/>
                  </a:lnTo>
                  <a:lnTo>
                    <a:pt x="705" y="0"/>
                  </a:lnTo>
                  <a:close/>
                  <a:moveTo>
                    <a:pt x="728" y="0"/>
                  </a:moveTo>
                  <a:lnTo>
                    <a:pt x="744" y="0"/>
                  </a:lnTo>
                  <a:lnTo>
                    <a:pt x="744" y="7"/>
                  </a:lnTo>
                  <a:lnTo>
                    <a:pt x="728" y="7"/>
                  </a:lnTo>
                  <a:lnTo>
                    <a:pt x="728" y="0"/>
                  </a:lnTo>
                  <a:close/>
                  <a:moveTo>
                    <a:pt x="751" y="0"/>
                  </a:moveTo>
                  <a:lnTo>
                    <a:pt x="767" y="0"/>
                  </a:lnTo>
                  <a:lnTo>
                    <a:pt x="767" y="7"/>
                  </a:lnTo>
                  <a:lnTo>
                    <a:pt x="751" y="7"/>
                  </a:lnTo>
                  <a:lnTo>
                    <a:pt x="751" y="0"/>
                  </a:lnTo>
                  <a:close/>
                  <a:moveTo>
                    <a:pt x="775" y="0"/>
                  </a:moveTo>
                  <a:lnTo>
                    <a:pt x="791" y="0"/>
                  </a:lnTo>
                  <a:lnTo>
                    <a:pt x="791" y="7"/>
                  </a:lnTo>
                  <a:lnTo>
                    <a:pt x="775" y="7"/>
                  </a:lnTo>
                  <a:lnTo>
                    <a:pt x="775" y="0"/>
                  </a:lnTo>
                  <a:close/>
                  <a:moveTo>
                    <a:pt x="798" y="0"/>
                  </a:moveTo>
                  <a:lnTo>
                    <a:pt x="814" y="0"/>
                  </a:lnTo>
                  <a:lnTo>
                    <a:pt x="814" y="7"/>
                  </a:lnTo>
                  <a:lnTo>
                    <a:pt x="798" y="7"/>
                  </a:lnTo>
                  <a:lnTo>
                    <a:pt x="798" y="0"/>
                  </a:lnTo>
                  <a:close/>
                  <a:moveTo>
                    <a:pt x="822" y="0"/>
                  </a:moveTo>
                  <a:lnTo>
                    <a:pt x="837" y="0"/>
                  </a:lnTo>
                  <a:lnTo>
                    <a:pt x="837" y="7"/>
                  </a:lnTo>
                  <a:lnTo>
                    <a:pt x="822" y="7"/>
                  </a:lnTo>
                  <a:lnTo>
                    <a:pt x="822" y="0"/>
                  </a:lnTo>
                  <a:close/>
                  <a:moveTo>
                    <a:pt x="845" y="0"/>
                  </a:moveTo>
                  <a:lnTo>
                    <a:pt x="861" y="0"/>
                  </a:lnTo>
                  <a:lnTo>
                    <a:pt x="861" y="7"/>
                  </a:lnTo>
                  <a:lnTo>
                    <a:pt x="845" y="7"/>
                  </a:lnTo>
                  <a:lnTo>
                    <a:pt x="845" y="0"/>
                  </a:lnTo>
                  <a:close/>
                  <a:moveTo>
                    <a:pt x="869" y="0"/>
                  </a:moveTo>
                  <a:lnTo>
                    <a:pt x="884" y="0"/>
                  </a:lnTo>
                  <a:lnTo>
                    <a:pt x="884" y="7"/>
                  </a:lnTo>
                  <a:lnTo>
                    <a:pt x="869" y="7"/>
                  </a:lnTo>
                  <a:lnTo>
                    <a:pt x="869" y="0"/>
                  </a:lnTo>
                  <a:close/>
                  <a:moveTo>
                    <a:pt x="892" y="0"/>
                  </a:moveTo>
                  <a:lnTo>
                    <a:pt x="908" y="0"/>
                  </a:lnTo>
                  <a:lnTo>
                    <a:pt x="908" y="7"/>
                  </a:lnTo>
                  <a:lnTo>
                    <a:pt x="892" y="7"/>
                  </a:lnTo>
                  <a:lnTo>
                    <a:pt x="892" y="0"/>
                  </a:lnTo>
                  <a:close/>
                  <a:moveTo>
                    <a:pt x="916" y="0"/>
                  </a:moveTo>
                  <a:lnTo>
                    <a:pt x="931" y="0"/>
                  </a:lnTo>
                  <a:lnTo>
                    <a:pt x="931" y="7"/>
                  </a:lnTo>
                  <a:lnTo>
                    <a:pt x="916" y="7"/>
                  </a:lnTo>
                  <a:lnTo>
                    <a:pt x="916" y="0"/>
                  </a:lnTo>
                  <a:close/>
                  <a:moveTo>
                    <a:pt x="939" y="0"/>
                  </a:moveTo>
                  <a:lnTo>
                    <a:pt x="955" y="0"/>
                  </a:lnTo>
                  <a:lnTo>
                    <a:pt x="955" y="7"/>
                  </a:lnTo>
                  <a:lnTo>
                    <a:pt x="939" y="7"/>
                  </a:lnTo>
                  <a:lnTo>
                    <a:pt x="939" y="0"/>
                  </a:lnTo>
                  <a:close/>
                  <a:moveTo>
                    <a:pt x="963" y="0"/>
                  </a:moveTo>
                  <a:lnTo>
                    <a:pt x="978" y="0"/>
                  </a:lnTo>
                  <a:lnTo>
                    <a:pt x="978" y="7"/>
                  </a:lnTo>
                  <a:lnTo>
                    <a:pt x="963" y="7"/>
                  </a:lnTo>
                  <a:lnTo>
                    <a:pt x="963" y="0"/>
                  </a:lnTo>
                  <a:close/>
                  <a:moveTo>
                    <a:pt x="986" y="0"/>
                  </a:moveTo>
                  <a:lnTo>
                    <a:pt x="1002" y="0"/>
                  </a:lnTo>
                  <a:lnTo>
                    <a:pt x="1002" y="7"/>
                  </a:lnTo>
                  <a:lnTo>
                    <a:pt x="986" y="7"/>
                  </a:lnTo>
                  <a:lnTo>
                    <a:pt x="986" y="0"/>
                  </a:lnTo>
                  <a:close/>
                  <a:moveTo>
                    <a:pt x="1010" y="0"/>
                  </a:moveTo>
                  <a:lnTo>
                    <a:pt x="1025" y="0"/>
                  </a:lnTo>
                  <a:lnTo>
                    <a:pt x="1025" y="7"/>
                  </a:lnTo>
                  <a:lnTo>
                    <a:pt x="1010" y="7"/>
                  </a:lnTo>
                  <a:lnTo>
                    <a:pt x="1010" y="0"/>
                  </a:lnTo>
                  <a:close/>
                  <a:moveTo>
                    <a:pt x="1033" y="0"/>
                  </a:moveTo>
                  <a:lnTo>
                    <a:pt x="1049" y="0"/>
                  </a:lnTo>
                  <a:lnTo>
                    <a:pt x="1049" y="7"/>
                  </a:lnTo>
                  <a:lnTo>
                    <a:pt x="1033" y="7"/>
                  </a:lnTo>
                  <a:lnTo>
                    <a:pt x="1033" y="0"/>
                  </a:lnTo>
                  <a:close/>
                  <a:moveTo>
                    <a:pt x="1057" y="0"/>
                  </a:moveTo>
                  <a:lnTo>
                    <a:pt x="1072" y="0"/>
                  </a:lnTo>
                  <a:lnTo>
                    <a:pt x="1072" y="7"/>
                  </a:lnTo>
                  <a:lnTo>
                    <a:pt x="1057" y="7"/>
                  </a:lnTo>
                  <a:lnTo>
                    <a:pt x="1057" y="0"/>
                  </a:lnTo>
                  <a:close/>
                  <a:moveTo>
                    <a:pt x="1080" y="0"/>
                  </a:moveTo>
                  <a:lnTo>
                    <a:pt x="1096" y="0"/>
                  </a:lnTo>
                  <a:lnTo>
                    <a:pt x="1096" y="7"/>
                  </a:lnTo>
                  <a:lnTo>
                    <a:pt x="1080" y="7"/>
                  </a:lnTo>
                  <a:lnTo>
                    <a:pt x="1080" y="0"/>
                  </a:lnTo>
                  <a:close/>
                  <a:moveTo>
                    <a:pt x="1104" y="0"/>
                  </a:moveTo>
                  <a:lnTo>
                    <a:pt x="1119" y="0"/>
                  </a:lnTo>
                  <a:lnTo>
                    <a:pt x="1119" y="7"/>
                  </a:lnTo>
                  <a:lnTo>
                    <a:pt x="1104" y="7"/>
                  </a:lnTo>
                  <a:lnTo>
                    <a:pt x="1104" y="0"/>
                  </a:lnTo>
                  <a:close/>
                  <a:moveTo>
                    <a:pt x="1127" y="0"/>
                  </a:moveTo>
                  <a:lnTo>
                    <a:pt x="1143" y="0"/>
                  </a:lnTo>
                  <a:lnTo>
                    <a:pt x="1143" y="7"/>
                  </a:lnTo>
                  <a:lnTo>
                    <a:pt x="1127" y="7"/>
                  </a:lnTo>
                  <a:lnTo>
                    <a:pt x="1127" y="0"/>
                  </a:lnTo>
                  <a:close/>
                  <a:moveTo>
                    <a:pt x="1151" y="0"/>
                  </a:moveTo>
                  <a:lnTo>
                    <a:pt x="1166" y="0"/>
                  </a:lnTo>
                  <a:lnTo>
                    <a:pt x="1166" y="7"/>
                  </a:lnTo>
                  <a:lnTo>
                    <a:pt x="1151" y="7"/>
                  </a:lnTo>
                  <a:lnTo>
                    <a:pt x="1151" y="0"/>
                  </a:lnTo>
                  <a:close/>
                  <a:moveTo>
                    <a:pt x="1174" y="0"/>
                  </a:moveTo>
                  <a:lnTo>
                    <a:pt x="1190" y="0"/>
                  </a:lnTo>
                  <a:lnTo>
                    <a:pt x="1190" y="7"/>
                  </a:lnTo>
                  <a:lnTo>
                    <a:pt x="1174" y="7"/>
                  </a:lnTo>
                  <a:lnTo>
                    <a:pt x="1174" y="0"/>
                  </a:lnTo>
                  <a:close/>
                  <a:moveTo>
                    <a:pt x="1198" y="0"/>
                  </a:moveTo>
                  <a:lnTo>
                    <a:pt x="1213" y="0"/>
                  </a:lnTo>
                  <a:lnTo>
                    <a:pt x="1213" y="7"/>
                  </a:lnTo>
                  <a:lnTo>
                    <a:pt x="1198" y="7"/>
                  </a:lnTo>
                  <a:lnTo>
                    <a:pt x="1198" y="0"/>
                  </a:lnTo>
                  <a:close/>
                  <a:moveTo>
                    <a:pt x="1221" y="0"/>
                  </a:moveTo>
                  <a:lnTo>
                    <a:pt x="1237" y="0"/>
                  </a:lnTo>
                  <a:lnTo>
                    <a:pt x="1237" y="7"/>
                  </a:lnTo>
                  <a:lnTo>
                    <a:pt x="1221" y="7"/>
                  </a:lnTo>
                  <a:lnTo>
                    <a:pt x="1221" y="0"/>
                  </a:lnTo>
                  <a:close/>
                  <a:moveTo>
                    <a:pt x="1245" y="0"/>
                  </a:moveTo>
                  <a:lnTo>
                    <a:pt x="1260" y="0"/>
                  </a:lnTo>
                  <a:lnTo>
                    <a:pt x="1260" y="7"/>
                  </a:lnTo>
                  <a:lnTo>
                    <a:pt x="1245" y="7"/>
                  </a:lnTo>
                  <a:lnTo>
                    <a:pt x="1245" y="0"/>
                  </a:lnTo>
                  <a:close/>
                  <a:moveTo>
                    <a:pt x="1268" y="0"/>
                  </a:moveTo>
                  <a:lnTo>
                    <a:pt x="1284" y="0"/>
                  </a:lnTo>
                  <a:lnTo>
                    <a:pt x="1284" y="7"/>
                  </a:lnTo>
                  <a:lnTo>
                    <a:pt x="1268" y="7"/>
                  </a:lnTo>
                  <a:lnTo>
                    <a:pt x="1268" y="0"/>
                  </a:lnTo>
                  <a:close/>
                  <a:moveTo>
                    <a:pt x="1291" y="0"/>
                  </a:moveTo>
                  <a:lnTo>
                    <a:pt x="1307" y="0"/>
                  </a:lnTo>
                  <a:lnTo>
                    <a:pt x="1307" y="7"/>
                  </a:lnTo>
                  <a:lnTo>
                    <a:pt x="1291" y="7"/>
                  </a:lnTo>
                  <a:lnTo>
                    <a:pt x="1291" y="0"/>
                  </a:lnTo>
                  <a:close/>
                  <a:moveTo>
                    <a:pt x="1315" y="0"/>
                  </a:moveTo>
                  <a:lnTo>
                    <a:pt x="1331" y="0"/>
                  </a:lnTo>
                  <a:lnTo>
                    <a:pt x="1331" y="7"/>
                  </a:lnTo>
                  <a:lnTo>
                    <a:pt x="1315" y="7"/>
                  </a:lnTo>
                  <a:lnTo>
                    <a:pt x="1315" y="0"/>
                  </a:lnTo>
                  <a:close/>
                  <a:moveTo>
                    <a:pt x="1338" y="0"/>
                  </a:moveTo>
                  <a:lnTo>
                    <a:pt x="1354" y="0"/>
                  </a:lnTo>
                  <a:lnTo>
                    <a:pt x="1354" y="7"/>
                  </a:lnTo>
                  <a:lnTo>
                    <a:pt x="1338" y="7"/>
                  </a:lnTo>
                  <a:lnTo>
                    <a:pt x="1338" y="0"/>
                  </a:lnTo>
                  <a:close/>
                  <a:moveTo>
                    <a:pt x="1362" y="0"/>
                  </a:moveTo>
                  <a:lnTo>
                    <a:pt x="1377" y="0"/>
                  </a:lnTo>
                  <a:lnTo>
                    <a:pt x="1377" y="7"/>
                  </a:lnTo>
                  <a:lnTo>
                    <a:pt x="1362" y="7"/>
                  </a:lnTo>
                  <a:lnTo>
                    <a:pt x="1362" y="0"/>
                  </a:lnTo>
                  <a:close/>
                  <a:moveTo>
                    <a:pt x="1385" y="0"/>
                  </a:moveTo>
                  <a:lnTo>
                    <a:pt x="1401" y="0"/>
                  </a:lnTo>
                  <a:lnTo>
                    <a:pt x="1401" y="7"/>
                  </a:lnTo>
                  <a:lnTo>
                    <a:pt x="1385" y="7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5B9BD5"/>
            </a:solidFill>
            <a:ln w="0" cap="flat">
              <a:solidFill>
                <a:srgbClr val="5B9BD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Rectangle 61">
              <a:extLst>
                <a:ext uri="{FF2B5EF4-FFF2-40B4-BE49-F238E27FC236}">
                  <a16:creationId xmlns:a16="http://schemas.microsoft.com/office/drawing/2014/main" id="{14C44141-45BB-44D7-9578-6BFF8005F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341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2" name="Rectangle 62">
              <a:extLst>
                <a:ext uri="{FF2B5EF4-FFF2-40B4-BE49-F238E27FC236}">
                  <a16:creationId xmlns:a16="http://schemas.microsoft.com/office/drawing/2014/main" id="{E2107939-5A05-4D08-9456-4B92A44EB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2341"/>
              <a:ext cx="12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buy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3" name="Rectangle 63">
              <a:extLst>
                <a:ext uri="{FF2B5EF4-FFF2-40B4-BE49-F238E27FC236}">
                  <a16:creationId xmlns:a16="http://schemas.microsoft.com/office/drawing/2014/main" id="{93032D50-1720-4115-9E19-885CA62B3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2341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(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4" name="Rectangle 64">
              <a:extLst>
                <a:ext uri="{FF2B5EF4-FFF2-40B4-BE49-F238E27FC236}">
                  <a16:creationId xmlns:a16="http://schemas.microsoft.com/office/drawing/2014/main" id="{E14D4BAC-E268-4B26-8AFA-D1BE2358F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2341"/>
              <a:ext cx="26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Player p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5" name="Rectangle 65">
              <a:extLst>
                <a:ext uri="{FF2B5EF4-FFF2-40B4-BE49-F238E27FC236}">
                  <a16:creationId xmlns:a16="http://schemas.microsoft.com/office/drawing/2014/main" id="{0DFA2522-2BE8-42D6-B7BA-AC9810E9A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5" y="2341"/>
              <a:ext cx="3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,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6" name="Rectangle 66">
              <a:extLst>
                <a:ext uri="{FF2B5EF4-FFF2-40B4-BE49-F238E27FC236}">
                  <a16:creationId xmlns:a16="http://schemas.microsoft.com/office/drawing/2014/main" id="{DA489808-03A7-4A52-92A2-9479F876E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" y="2341"/>
              <a:ext cx="37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Property pr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7" name="Rectangle 67">
              <a:extLst>
                <a:ext uri="{FF2B5EF4-FFF2-40B4-BE49-F238E27FC236}">
                  <a16:creationId xmlns:a16="http://schemas.microsoft.com/office/drawing/2014/main" id="{7C7108F5-78C8-4462-8D33-2DA08AB3C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7" y="2341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8" name="Rectangle 68">
              <a:extLst>
                <a:ext uri="{FF2B5EF4-FFF2-40B4-BE49-F238E27FC236}">
                  <a16:creationId xmlns:a16="http://schemas.microsoft.com/office/drawing/2014/main" id="{E94A79EF-0D34-448C-A7C7-C7592D2E9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2276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39" name="Rectangle 69">
              <a:extLst>
                <a:ext uri="{FF2B5EF4-FFF2-40B4-BE49-F238E27FC236}">
                  <a16:creationId xmlns:a16="http://schemas.microsoft.com/office/drawing/2014/main" id="{1AE7C95C-3903-485C-A9AE-B13DA4C45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2276"/>
              <a:ext cx="10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uid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0" name="Rectangle 70">
              <a:extLst>
                <a:ext uri="{FF2B5EF4-FFF2-40B4-BE49-F238E27FC236}">
                  <a16:creationId xmlns:a16="http://schemas.microsoft.com/office/drawing/2014/main" id="{D11CC7E2-E9D7-47F5-BA5E-43D9BC73D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2276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1" name="Rectangle 71">
              <a:extLst>
                <a:ext uri="{FF2B5EF4-FFF2-40B4-BE49-F238E27FC236}">
                  <a16:creationId xmlns:a16="http://schemas.microsoft.com/office/drawing/2014/main" id="{4E317B2A-D6BF-458C-AC28-6F312D90F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2276"/>
              <a:ext cx="8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int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2" name="Rectangle 72">
              <a:extLst>
                <a:ext uri="{FF2B5EF4-FFF2-40B4-BE49-F238E27FC236}">
                  <a16:creationId xmlns:a16="http://schemas.microsoft.com/office/drawing/2014/main" id="{396564F1-B5B7-4B01-BB94-9FE114A89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2370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3" name="Rectangle 73">
              <a:extLst>
                <a:ext uri="{FF2B5EF4-FFF2-40B4-BE49-F238E27FC236}">
                  <a16:creationId xmlns:a16="http://schemas.microsoft.com/office/drawing/2014/main" id="{AD241EC0-1104-4DB5-BC1A-5018B9715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2370"/>
              <a:ext cx="19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Name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4" name="Rectangle 74">
              <a:extLst>
                <a:ext uri="{FF2B5EF4-FFF2-40B4-BE49-F238E27FC236}">
                  <a16:creationId xmlns:a16="http://schemas.microsoft.com/office/drawing/2014/main" id="{7CD7232A-0E22-40C1-8E8D-7A057DEB4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3" y="2370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: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5" name="Rectangle 75">
              <a:extLst>
                <a:ext uri="{FF2B5EF4-FFF2-40B4-BE49-F238E27FC236}">
                  <a16:creationId xmlns:a16="http://schemas.microsoft.com/office/drawing/2014/main" id="{F4C3BBEE-E772-4BA8-BF01-41BA5740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" y="2370"/>
              <a:ext cx="1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string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46" name="Freeform 76">
              <a:extLst>
                <a:ext uri="{FF2B5EF4-FFF2-40B4-BE49-F238E27FC236}">
                  <a16:creationId xmlns:a16="http://schemas.microsoft.com/office/drawing/2014/main" id="{4C990A57-1A3B-49C2-A137-FB4046563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" y="1464"/>
              <a:ext cx="727" cy="462"/>
            </a:xfrm>
            <a:custGeom>
              <a:avLst/>
              <a:gdLst>
                <a:gd name="T0" fmla="*/ 0 w 727"/>
                <a:gd name="T1" fmla="*/ 0 h 462"/>
                <a:gd name="T2" fmla="*/ 727 w 727"/>
                <a:gd name="T3" fmla="*/ 0 h 462"/>
                <a:gd name="T4" fmla="*/ 727 w 727"/>
                <a:gd name="T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7" h="462">
                  <a:moveTo>
                    <a:pt x="0" y="0"/>
                  </a:moveTo>
                  <a:lnTo>
                    <a:pt x="727" y="0"/>
                  </a:lnTo>
                  <a:lnTo>
                    <a:pt x="727" y="462"/>
                  </a:lnTo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77">
              <a:extLst>
                <a:ext uri="{FF2B5EF4-FFF2-40B4-BE49-F238E27FC236}">
                  <a16:creationId xmlns:a16="http://schemas.microsoft.com/office/drawing/2014/main" id="{1BEE5116-1EF0-4A5D-A9F3-F42BA44B6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" y="1926"/>
              <a:ext cx="54" cy="83"/>
            </a:xfrm>
            <a:custGeom>
              <a:avLst/>
              <a:gdLst>
                <a:gd name="T0" fmla="*/ 0 w 54"/>
                <a:gd name="T1" fmla="*/ 0 h 83"/>
                <a:gd name="T2" fmla="*/ 27 w 54"/>
                <a:gd name="T3" fmla="*/ 83 h 83"/>
                <a:gd name="T4" fmla="*/ 54 w 54"/>
                <a:gd name="T5" fmla="*/ 0 h 83"/>
                <a:gd name="T6" fmla="*/ 0 w 54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83">
                  <a:moveTo>
                    <a:pt x="0" y="0"/>
                  </a:moveTo>
                  <a:lnTo>
                    <a:pt x="27" y="83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Line 78">
              <a:extLst>
                <a:ext uri="{FF2B5EF4-FFF2-40B4-BE49-F238E27FC236}">
                  <a16:creationId xmlns:a16="http://schemas.microsoft.com/office/drawing/2014/main" id="{F362E955-31E9-4169-88E6-2CBF35154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2" y="2249"/>
              <a:ext cx="361" cy="0"/>
            </a:xfrm>
            <a:prstGeom prst="line">
              <a:avLst/>
            </a:pr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79">
              <a:extLst>
                <a:ext uri="{FF2B5EF4-FFF2-40B4-BE49-F238E27FC236}">
                  <a16:creationId xmlns:a16="http://schemas.microsoft.com/office/drawing/2014/main" id="{D573F5A9-2682-4463-8612-2E5E35BEC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2222"/>
              <a:ext cx="83" cy="55"/>
            </a:xfrm>
            <a:custGeom>
              <a:avLst/>
              <a:gdLst>
                <a:gd name="T0" fmla="*/ 0 w 83"/>
                <a:gd name="T1" fmla="*/ 55 h 55"/>
                <a:gd name="T2" fmla="*/ 83 w 83"/>
                <a:gd name="T3" fmla="*/ 27 h 55"/>
                <a:gd name="T4" fmla="*/ 0 w 83"/>
                <a:gd name="T5" fmla="*/ 0 h 55"/>
                <a:gd name="T6" fmla="*/ 0 w 83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55">
                  <a:moveTo>
                    <a:pt x="0" y="55"/>
                  </a:moveTo>
                  <a:lnTo>
                    <a:pt x="83" y="27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Rectangle 80">
              <a:extLst>
                <a:ext uri="{FF2B5EF4-FFF2-40B4-BE49-F238E27FC236}">
                  <a16:creationId xmlns:a16="http://schemas.microsoft.com/office/drawing/2014/main" id="{ABDD7C26-4EA9-4074-80CB-A32FBCC5C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37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1" name="Rectangle 81">
              <a:extLst>
                <a:ext uri="{FF2B5EF4-FFF2-40B4-BE49-F238E27FC236}">
                  <a16:creationId xmlns:a16="http://schemas.microsoft.com/office/drawing/2014/main" id="{4530D951-325F-4B6F-A710-AB88E8D05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2437"/>
              <a:ext cx="3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mortgage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2" name="Rectangle 82">
              <a:extLst>
                <a:ext uri="{FF2B5EF4-FFF2-40B4-BE49-F238E27FC236}">
                  <a16:creationId xmlns:a16="http://schemas.microsoft.com/office/drawing/2014/main" id="{163EB15F-9740-42E1-9D53-B1987AC86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5" y="2437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(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3" name="Rectangle 83">
              <a:extLst>
                <a:ext uri="{FF2B5EF4-FFF2-40B4-BE49-F238E27FC236}">
                  <a16:creationId xmlns:a16="http://schemas.microsoft.com/office/drawing/2014/main" id="{CB52D62C-571C-4788-93EA-1B2870751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" y="2437"/>
              <a:ext cx="26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Player p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4" name="Rectangle 84">
              <a:extLst>
                <a:ext uri="{FF2B5EF4-FFF2-40B4-BE49-F238E27FC236}">
                  <a16:creationId xmlns:a16="http://schemas.microsoft.com/office/drawing/2014/main" id="{A456629B-9805-4B54-93D5-14029BE6A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2437"/>
              <a:ext cx="3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,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5" name="Rectangle 85">
              <a:extLst>
                <a:ext uri="{FF2B5EF4-FFF2-40B4-BE49-F238E27FC236}">
                  <a16:creationId xmlns:a16="http://schemas.microsoft.com/office/drawing/2014/main" id="{F27AE8DE-F6BD-4FAF-A84C-E61A15150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" y="2437"/>
              <a:ext cx="37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Property pr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6" name="Rectangle 86">
              <a:extLst>
                <a:ext uri="{FF2B5EF4-FFF2-40B4-BE49-F238E27FC236}">
                  <a16:creationId xmlns:a16="http://schemas.microsoft.com/office/drawing/2014/main" id="{74236001-0B3C-44A0-9B54-C60D2EBDB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6" y="2437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57" name="Freeform 87">
              <a:extLst>
                <a:ext uri="{FF2B5EF4-FFF2-40B4-BE49-F238E27FC236}">
                  <a16:creationId xmlns:a16="http://schemas.microsoft.com/office/drawing/2014/main" id="{9D2C6782-0F50-450A-8EE5-054AF38A6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" y="2649"/>
              <a:ext cx="2422" cy="287"/>
            </a:xfrm>
            <a:custGeom>
              <a:avLst/>
              <a:gdLst>
                <a:gd name="T0" fmla="*/ 0 w 2422"/>
                <a:gd name="T1" fmla="*/ 287 h 287"/>
                <a:gd name="T2" fmla="*/ 0 w 2422"/>
                <a:gd name="T3" fmla="*/ 183 h 287"/>
                <a:gd name="T4" fmla="*/ 2422 w 2422"/>
                <a:gd name="T5" fmla="*/ 183 h 287"/>
                <a:gd name="T6" fmla="*/ 2422 w 2422"/>
                <a:gd name="T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22" h="287">
                  <a:moveTo>
                    <a:pt x="0" y="287"/>
                  </a:moveTo>
                  <a:lnTo>
                    <a:pt x="0" y="183"/>
                  </a:lnTo>
                  <a:lnTo>
                    <a:pt x="2422" y="183"/>
                  </a:lnTo>
                  <a:lnTo>
                    <a:pt x="2422" y="0"/>
                  </a:lnTo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88">
              <a:extLst>
                <a:ext uri="{FF2B5EF4-FFF2-40B4-BE49-F238E27FC236}">
                  <a16:creationId xmlns:a16="http://schemas.microsoft.com/office/drawing/2014/main" id="{2BA4444A-F6EE-4733-9274-480D85C21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" y="2931"/>
              <a:ext cx="61" cy="125"/>
            </a:xfrm>
            <a:custGeom>
              <a:avLst/>
              <a:gdLst>
                <a:gd name="T0" fmla="*/ 30 w 61"/>
                <a:gd name="T1" fmla="*/ 0 h 125"/>
                <a:gd name="T2" fmla="*/ 0 w 61"/>
                <a:gd name="T3" fmla="*/ 62 h 125"/>
                <a:gd name="T4" fmla="*/ 30 w 61"/>
                <a:gd name="T5" fmla="*/ 125 h 125"/>
                <a:gd name="T6" fmla="*/ 61 w 61"/>
                <a:gd name="T7" fmla="*/ 62 h 125"/>
                <a:gd name="T8" fmla="*/ 30 w 6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25">
                  <a:moveTo>
                    <a:pt x="30" y="0"/>
                  </a:moveTo>
                  <a:lnTo>
                    <a:pt x="0" y="62"/>
                  </a:lnTo>
                  <a:lnTo>
                    <a:pt x="30" y="125"/>
                  </a:lnTo>
                  <a:lnTo>
                    <a:pt x="61" y="62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12700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Rectangle 89">
              <a:extLst>
                <a:ext uri="{FF2B5EF4-FFF2-40B4-BE49-F238E27FC236}">
                  <a16:creationId xmlns:a16="http://schemas.microsoft.com/office/drawing/2014/main" id="{BEB242E0-94D5-4DA4-A8AC-EE1031236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531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+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2" name="Rectangle 90">
              <a:extLst>
                <a:ext uri="{FF2B5EF4-FFF2-40B4-BE49-F238E27FC236}">
                  <a16:creationId xmlns:a16="http://schemas.microsoft.com/office/drawing/2014/main" id="{1A24EBA4-1C42-4F63-B674-1EE5A3222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2531"/>
              <a:ext cx="36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repayment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3" name="Rectangle 91">
              <a:extLst>
                <a:ext uri="{FF2B5EF4-FFF2-40B4-BE49-F238E27FC236}">
                  <a16:creationId xmlns:a16="http://schemas.microsoft.com/office/drawing/2014/main" id="{4ABDD8B0-AE99-41F1-8477-BDBB9AEB1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" y="2531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(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4" name="Rectangle 92">
              <a:extLst>
                <a:ext uri="{FF2B5EF4-FFF2-40B4-BE49-F238E27FC236}">
                  <a16:creationId xmlns:a16="http://schemas.microsoft.com/office/drawing/2014/main" id="{BC472D0D-A993-42E4-80D5-DB010FDD7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2531"/>
              <a:ext cx="26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Player p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5" name="Rectangle 93">
              <a:extLst>
                <a:ext uri="{FF2B5EF4-FFF2-40B4-BE49-F238E27FC236}">
                  <a16:creationId xmlns:a16="http://schemas.microsoft.com/office/drawing/2014/main" id="{9726E61D-21D3-4754-81C7-422A25548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2531"/>
              <a:ext cx="3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,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6" name="Rectangle 94">
              <a:extLst>
                <a:ext uri="{FF2B5EF4-FFF2-40B4-BE49-F238E27FC236}">
                  <a16:creationId xmlns:a16="http://schemas.microsoft.com/office/drawing/2014/main" id="{D73ED35A-8897-4409-8F66-B48AC4EDD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2531"/>
              <a:ext cx="37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Property pr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69" name="Rectangle 95">
              <a:extLst>
                <a:ext uri="{FF2B5EF4-FFF2-40B4-BE49-F238E27FC236}">
                  <a16:creationId xmlns:a16="http://schemas.microsoft.com/office/drawing/2014/main" id="{5E13ACB7-CA3C-4CC4-BA4F-D4E604E96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" y="2531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rgbClr val="5B9BD5"/>
                  </a:solidFill>
                  <a:effectLst/>
                  <a:latin typeface="+mn-lt"/>
                </a:rPr>
                <a:t>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36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5954486" cy="5143500"/>
            <a:chOff x="0" y="0"/>
            <a:chExt cx="7939314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1" r="10708"/>
            <a:stretch/>
          </p:blipFill>
          <p:spPr>
            <a:xfrm>
              <a:off x="0" y="0"/>
              <a:ext cx="7939314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0"/>
              <a:ext cx="7939314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957943" y="1624693"/>
            <a:ext cx="4038600" cy="18941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42128" y="1545412"/>
            <a:ext cx="229688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ea typeface="微软雅黑" panose="020B0503020204020204" pitchFamily="34" charset="-122"/>
              </a:rPr>
              <a:t>Motivation</a:t>
            </a:r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39522" y="3529405"/>
            <a:ext cx="229688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ea typeface="微软雅黑" panose="020B0503020204020204" pitchFamily="34" charset="-122"/>
              </a:rPr>
              <a:t>UML &amp; Methodology</a:t>
            </a:r>
            <a:endParaRPr lang="zh-CN" altLang="en-US" sz="1800" dirty="0"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79" y="2130513"/>
            <a:ext cx="3314987" cy="8824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128" y="1190142"/>
            <a:ext cx="1207112" cy="4023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905" y="2225762"/>
            <a:ext cx="1261982" cy="4023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905" y="3203164"/>
            <a:ext cx="1266554" cy="4023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760B3E8-E3F6-4C7D-A23A-796AB6A04996}"/>
              </a:ext>
            </a:extLst>
          </p:cNvPr>
          <p:cNvSpPr txBox="1"/>
          <p:nvPr/>
        </p:nvSpPr>
        <p:spPr>
          <a:xfrm>
            <a:off x="6339522" y="2581987"/>
            <a:ext cx="250787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Solution &amp; Silver Bullet</a:t>
            </a:r>
            <a:endParaRPr lang="zh-CN" altLang="zh-CN" sz="18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1147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87773" y="1692611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Card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00B3BC8-9DF5-44B1-A9C1-329F1B2CF57E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E41B484-03FF-4CE8-8DD9-FE80079AE621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16432FD6-0661-4844-8728-A96C2EF0BE59}"/>
                </a:ext>
              </a:extLst>
            </p:cNvPr>
            <p:cNvGrpSpPr/>
            <p:nvPr/>
          </p:nvGrpSpPr>
          <p:grpSpPr>
            <a:xfrm>
              <a:off x="677090" y="99492"/>
              <a:ext cx="3513871" cy="981693"/>
              <a:chOff x="677090" y="99492"/>
              <a:chExt cx="3513871" cy="981693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A18F7DBE-F4E8-452A-A1D6-1F129DF92761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B04D5117-0A88-4080-A337-F19BBFCCEDE3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9411637E-81B1-4371-99E6-12F219F426BC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0BEC2E2C-D42E-4222-A495-EDC4C50FD2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8073E839-FDA5-4A0A-BEDE-DF422E660A2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A3C21419-2441-4F3D-A7E3-A9DC70E806A6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4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B10A53DD-148E-4B2F-A469-979C50753D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46" name="TextBox 11">
                <a:extLst>
                  <a:ext uri="{FF2B5EF4-FFF2-40B4-BE49-F238E27FC236}">
                    <a16:creationId xmlns:a16="http://schemas.microsoft.com/office/drawing/2014/main" id="{38B41A29-26DB-43C9-A3A6-9F57992E1C2D}"/>
                  </a:ext>
                </a:extLst>
              </p:cNvPr>
              <p:cNvSpPr txBox="1"/>
              <p:nvPr/>
            </p:nvSpPr>
            <p:spPr>
              <a:xfrm>
                <a:off x="1546728" y="159396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8B323E-50DF-4B27-B7A8-61A09C664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69" y="2240210"/>
            <a:ext cx="6811392" cy="16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2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87773" y="1726103"/>
            <a:ext cx="1609840" cy="590999"/>
            <a:chOff x="1129034" y="49188"/>
            <a:chExt cx="1870747" cy="65666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343597" y="49188"/>
              <a:ext cx="1656184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Room</a:t>
              </a:r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25ADE9E-13B9-4AA2-B24E-E432F277F1EA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3A07D74-3B6D-4198-B09B-D3B3D6F46F46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20FE692-A61B-4F93-BAB3-B8A1881C7C7D}"/>
                </a:ext>
              </a:extLst>
            </p:cNvPr>
            <p:cNvGrpSpPr/>
            <p:nvPr/>
          </p:nvGrpSpPr>
          <p:grpSpPr>
            <a:xfrm>
              <a:off x="677090" y="99492"/>
              <a:ext cx="3496332" cy="981693"/>
              <a:chOff x="677090" y="99492"/>
              <a:chExt cx="3496332" cy="981693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1AC93FA3-5D76-496D-84F2-0367B0B76300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B560D2C-73B8-47C6-A0E8-3038B758DA2E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A3F8E746-8FD2-43CB-B86C-6FC33BEEB5DA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7F867914-D295-4B68-B4EA-6A2AD3819B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7AF9C8C6-1311-4D53-8ECB-1F5E5E03A658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48083111-1BBE-42B7-8415-0C26B59F44DF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7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CE98EBCE-9CA1-4A73-8FB4-2AC86F774C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id="{4EAD82F8-05EF-47BB-9BEA-E1A1136326DA}"/>
                  </a:ext>
                </a:extLst>
              </p:cNvPr>
              <p:cNvSpPr txBox="1"/>
              <p:nvPr/>
            </p:nvSpPr>
            <p:spPr>
              <a:xfrm>
                <a:off x="1529189" y="159396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35426AA-3C4E-4F03-B3E3-3086368A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13" y="1243448"/>
            <a:ext cx="4207122" cy="34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6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B54F1A-7F76-4986-B609-7D953BD4F28F}"/>
              </a:ext>
            </a:extLst>
          </p:cNvPr>
          <p:cNvGrpSpPr/>
          <p:nvPr/>
        </p:nvGrpSpPr>
        <p:grpSpPr>
          <a:xfrm>
            <a:off x="677090" y="1710866"/>
            <a:ext cx="1363538" cy="1138773"/>
            <a:chOff x="1043608" y="49188"/>
            <a:chExt cx="1656184" cy="1039405"/>
          </a:xfrm>
        </p:grpSpPr>
        <p:sp>
          <p:nvSpPr>
            <p:cNvPr id="27" name="任意多边形 12">
              <a:extLst>
                <a:ext uri="{FF2B5EF4-FFF2-40B4-BE49-F238E27FC236}">
                  <a16:creationId xmlns:a16="http://schemas.microsoft.com/office/drawing/2014/main" id="{7790872E-115C-44DA-8598-588AAB83E463}"/>
                </a:ext>
              </a:extLst>
            </p:cNvPr>
            <p:cNvSpPr/>
            <p:nvPr/>
          </p:nvSpPr>
          <p:spPr>
            <a:xfrm>
              <a:off x="1129034" y="49188"/>
              <a:ext cx="1570758" cy="656665"/>
            </a:xfrm>
            <a:custGeom>
              <a:avLst/>
              <a:gdLst>
                <a:gd name="connsiteX0" fmla="*/ 347608 w 1390436"/>
                <a:gd name="connsiteY0" fmla="*/ 0 h 842499"/>
                <a:gd name="connsiteX1" fmla="*/ 1075798 w 1390436"/>
                <a:gd name="connsiteY1" fmla="*/ 0 h 842499"/>
                <a:gd name="connsiteX2" fmla="*/ 1075798 w 1390436"/>
                <a:gd name="connsiteY2" fmla="*/ 4029 h 842499"/>
                <a:gd name="connsiteX3" fmla="*/ 1112882 w 1390436"/>
                <a:gd name="connsiteY3" fmla="*/ 8559 h 842499"/>
                <a:gd name="connsiteX4" fmla="*/ 1390436 w 1390436"/>
                <a:gd name="connsiteY4" fmla="*/ 421250 h 842499"/>
                <a:gd name="connsiteX5" fmla="*/ 1112882 w 1390436"/>
                <a:gd name="connsiteY5" fmla="*/ 833941 h 842499"/>
                <a:gd name="connsiteX6" fmla="*/ 1075798 w 1390436"/>
                <a:gd name="connsiteY6" fmla="*/ 838471 h 842499"/>
                <a:gd name="connsiteX7" fmla="*/ 1075798 w 1390436"/>
                <a:gd name="connsiteY7" fmla="*/ 842497 h 842499"/>
                <a:gd name="connsiteX8" fmla="*/ 1042843 w 1390436"/>
                <a:gd name="connsiteY8" fmla="*/ 842497 h 842499"/>
                <a:gd name="connsiteX9" fmla="*/ 1042827 w 1390436"/>
                <a:gd name="connsiteY9" fmla="*/ 842499 h 842499"/>
                <a:gd name="connsiteX10" fmla="*/ 1042811 w 1390436"/>
                <a:gd name="connsiteY10" fmla="*/ 842497 h 842499"/>
                <a:gd name="connsiteX11" fmla="*/ 347625 w 1390436"/>
                <a:gd name="connsiteY11" fmla="*/ 842497 h 842499"/>
                <a:gd name="connsiteX12" fmla="*/ 347609 w 1390436"/>
                <a:gd name="connsiteY12" fmla="*/ 842499 h 842499"/>
                <a:gd name="connsiteX13" fmla="*/ 0 w 1390436"/>
                <a:gd name="connsiteY13" fmla="*/ 421250 h 842499"/>
                <a:gd name="connsiteX14" fmla="*/ 277554 w 1390436"/>
                <a:gd name="connsiteY14" fmla="*/ 8559 h 842499"/>
                <a:gd name="connsiteX15" fmla="*/ 347608 w 1390436"/>
                <a:gd name="connsiteY15" fmla="*/ 1 h 84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0436" h="842499">
                  <a:moveTo>
                    <a:pt x="347608" y="0"/>
                  </a:moveTo>
                  <a:lnTo>
                    <a:pt x="1075798" y="0"/>
                  </a:lnTo>
                  <a:lnTo>
                    <a:pt x="1075798" y="4029"/>
                  </a:lnTo>
                  <a:lnTo>
                    <a:pt x="1112882" y="8559"/>
                  </a:lnTo>
                  <a:cubicBezTo>
                    <a:pt x="1271282" y="47839"/>
                    <a:pt x="1390436" y="217682"/>
                    <a:pt x="1390436" y="421250"/>
                  </a:cubicBezTo>
                  <a:cubicBezTo>
                    <a:pt x="1390436" y="624818"/>
                    <a:pt x="1271282" y="794661"/>
                    <a:pt x="1112882" y="833941"/>
                  </a:cubicBezTo>
                  <a:lnTo>
                    <a:pt x="1075798" y="838471"/>
                  </a:lnTo>
                  <a:lnTo>
                    <a:pt x="1075798" y="842497"/>
                  </a:lnTo>
                  <a:lnTo>
                    <a:pt x="1042843" y="842497"/>
                  </a:lnTo>
                  <a:lnTo>
                    <a:pt x="1042827" y="842499"/>
                  </a:lnTo>
                  <a:lnTo>
                    <a:pt x="1042811" y="842497"/>
                  </a:lnTo>
                  <a:lnTo>
                    <a:pt x="347625" y="842497"/>
                  </a:lnTo>
                  <a:lnTo>
                    <a:pt x="347609" y="842499"/>
                  </a:lnTo>
                  <a:cubicBezTo>
                    <a:pt x="155630" y="842499"/>
                    <a:pt x="0" y="653899"/>
                    <a:pt x="0" y="421250"/>
                  </a:cubicBezTo>
                  <a:cubicBezTo>
                    <a:pt x="0" y="217682"/>
                    <a:pt x="119154" y="47839"/>
                    <a:pt x="277554" y="8559"/>
                  </a:cubicBezTo>
                  <a:lnTo>
                    <a:pt x="347608" y="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innerShdw blurRad="76200" dist="63500" dir="135000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2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7100589C-0FC0-4F11-B4EB-A87A2BC9C4D6}"/>
                </a:ext>
              </a:extLst>
            </p:cNvPr>
            <p:cNvSpPr txBox="1"/>
            <p:nvPr/>
          </p:nvSpPr>
          <p:spPr>
            <a:xfrm>
              <a:off x="1043608" y="49188"/>
              <a:ext cx="1656184" cy="103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Property</a:t>
              </a: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Map</a:t>
              </a:r>
              <a:endParaRPr lang="zh-CN" altLang="zh-CN" sz="2000" dirty="0">
                <a:solidFill>
                  <a:schemeClr val="bg1"/>
                </a:solidFill>
              </a:endParaRPr>
            </a:p>
            <a:p>
              <a:endPara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93B0330-3517-4258-90FA-772917467809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FFBA4D-04FD-4A8A-9185-160E2BF32E6A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5A1D5CC-E0D0-4F2D-A2C3-E572EA4884A6}"/>
                </a:ext>
              </a:extLst>
            </p:cNvPr>
            <p:cNvGrpSpPr/>
            <p:nvPr/>
          </p:nvGrpSpPr>
          <p:grpSpPr>
            <a:xfrm>
              <a:off x="677090" y="99492"/>
              <a:ext cx="3513871" cy="981693"/>
              <a:chOff x="677090" y="99492"/>
              <a:chExt cx="3513871" cy="981693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EA18B511-F30D-4EE2-8A05-EDAD11D107C7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F2AE7E1-78EF-47E8-9E9B-372F6825A48B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C7C965D7-CAF8-4859-8AD4-25D0065621D7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3A5DB999-108B-48EE-8BF0-3FE97B3C39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B9B86E6A-9B46-47BE-BD36-6F43FB8CF8C0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AD4F3C13-735A-496E-99F5-84397628143A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7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190F3BD1-59FE-4095-B242-8CF173478D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id="{C5223D84-28BF-4650-B68E-07CF3FE2A172}"/>
                  </a:ext>
                </a:extLst>
              </p:cNvPr>
              <p:cNvSpPr txBox="1"/>
              <p:nvPr/>
            </p:nvSpPr>
            <p:spPr>
              <a:xfrm>
                <a:off x="1546728" y="159396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A6B828E-F07B-41B3-B0DF-9B16DF79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38" y="998538"/>
            <a:ext cx="2132100" cy="41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7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F3313E-CAC2-4F1C-AEF5-5102E13F4273}"/>
              </a:ext>
            </a:extLst>
          </p:cNvPr>
          <p:cNvGrpSpPr/>
          <p:nvPr/>
        </p:nvGrpSpPr>
        <p:grpSpPr>
          <a:xfrm>
            <a:off x="677090" y="203957"/>
            <a:ext cx="8009710" cy="981693"/>
            <a:chOff x="677090" y="99492"/>
            <a:chExt cx="8009710" cy="98169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F9C18F-80E9-46ED-8C62-67A0FC1079BD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448434E-C727-468B-AAFC-466FFBD66B69}"/>
                </a:ext>
              </a:extLst>
            </p:cNvPr>
            <p:cNvGrpSpPr/>
            <p:nvPr/>
          </p:nvGrpSpPr>
          <p:grpSpPr>
            <a:xfrm>
              <a:off x="677090" y="99492"/>
              <a:ext cx="3513871" cy="981693"/>
              <a:chOff x="677090" y="99492"/>
              <a:chExt cx="3513871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5915BA32-9CE0-4075-BD27-EBF606897730}"/>
                  </a:ext>
                </a:extLst>
              </p:cNvPr>
              <p:cNvSpPr/>
              <p:nvPr/>
            </p:nvSpPr>
            <p:spPr>
              <a:xfrm>
                <a:off x="1501655" y="99492"/>
                <a:ext cx="2488161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110954D-9C87-487D-BA73-3586D173D8D0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C76FF3CC-1258-4659-B427-BD31AE976CB4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F8B23505-08FD-4235-A593-EBC37072CA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9945D869-5E1F-4547-92A8-9BFFDC7CB9C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98E3C45E-9266-495A-ABB6-3FAE685BF73D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30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720DD50C-73B9-40E3-9F79-3EFB7A765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EB6BC03C-2F3E-44EE-A346-8F4761267EE7}"/>
                  </a:ext>
                </a:extLst>
              </p:cNvPr>
              <p:cNvSpPr txBox="1"/>
              <p:nvPr/>
            </p:nvSpPr>
            <p:spPr>
              <a:xfrm>
                <a:off x="1546728" y="170574"/>
                <a:ext cx="2644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UML Class Diagram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CFD3B54-0451-4D53-BCB1-C5A72751E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8" y="1261703"/>
            <a:ext cx="8404412" cy="37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84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796FECE3-1AFE-439B-9E1E-285FAD7BEA28}"/>
              </a:ext>
            </a:extLst>
          </p:cNvPr>
          <p:cNvGrpSpPr/>
          <p:nvPr/>
        </p:nvGrpSpPr>
        <p:grpSpPr>
          <a:xfrm>
            <a:off x="731346" y="1599347"/>
            <a:ext cx="1746050" cy="1976028"/>
            <a:chOff x="913885" y="1535039"/>
            <a:chExt cx="1746050" cy="1976028"/>
          </a:xfrm>
        </p:grpSpPr>
        <p:grpSp>
          <p:nvGrpSpPr>
            <p:cNvPr id="21" name="Group 11"/>
            <p:cNvGrpSpPr/>
            <p:nvPr/>
          </p:nvGrpSpPr>
          <p:grpSpPr>
            <a:xfrm>
              <a:off x="1260064" y="2296725"/>
              <a:ext cx="1060862" cy="1214342"/>
              <a:chOff x="1743076" y="2991066"/>
              <a:chExt cx="1414666" cy="1619122"/>
            </a:xfrm>
            <a:solidFill>
              <a:srgbClr val="404040"/>
            </a:solidFill>
          </p:grpSpPr>
          <p:sp>
            <p:nvSpPr>
              <p:cNvPr id="22" name="Shape 1721"/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Shape 1732"/>
              <p:cNvSpPr/>
              <p:nvPr/>
            </p:nvSpPr>
            <p:spPr>
              <a:xfrm rot="18900000">
                <a:off x="1743076" y="3195522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Text Placeholder 4"/>
            <p:cNvSpPr txBox="1">
              <a:spLocks/>
            </p:cNvSpPr>
            <p:nvPr/>
          </p:nvSpPr>
          <p:spPr>
            <a:xfrm>
              <a:off x="1199489" y="2802212"/>
              <a:ext cx="1272423" cy="384565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Architecture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913885" y="1535039"/>
              <a:ext cx="1746050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Client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Server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UI</a:t>
              </a:r>
            </a:p>
          </p:txBody>
        </p:sp>
      </p:grpSp>
      <p:sp>
        <p:nvSpPr>
          <p:cNvPr id="32" name="Text Placeholder 4"/>
          <p:cNvSpPr txBox="1">
            <a:spLocks/>
          </p:cNvSpPr>
          <p:nvPr/>
        </p:nvSpPr>
        <p:spPr>
          <a:xfrm>
            <a:off x="2654946" y="2885137"/>
            <a:ext cx="1055214" cy="228349"/>
          </a:xfrm>
          <a:prstGeom prst="rect">
            <a:avLst/>
          </a:prstGeom>
        </p:spPr>
        <p:txBody>
          <a:bodyPr lIns="91431" tIns="45716" rIns="91431" bIns="45716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3C72016-E09A-40AE-BAA3-FA65B87B841A}"/>
              </a:ext>
            </a:extLst>
          </p:cNvPr>
          <p:cNvGrpSpPr/>
          <p:nvPr/>
        </p:nvGrpSpPr>
        <p:grpSpPr>
          <a:xfrm rot="10800000">
            <a:off x="3969780" y="1635288"/>
            <a:ext cx="1260077" cy="2005104"/>
            <a:chOff x="5281285" y="2452982"/>
            <a:chExt cx="1260077" cy="2005104"/>
          </a:xfrm>
        </p:grpSpPr>
        <p:grpSp>
          <p:nvGrpSpPr>
            <p:cNvPr id="24" name="Group 15"/>
            <p:cNvGrpSpPr/>
            <p:nvPr/>
          </p:nvGrpSpPr>
          <p:grpSpPr>
            <a:xfrm>
              <a:off x="5399846" y="2452982"/>
              <a:ext cx="1060863" cy="1214344"/>
              <a:chOff x="7199936" y="3199409"/>
              <a:chExt cx="1414667" cy="1619125"/>
            </a:xfrm>
            <a:solidFill>
              <a:srgbClr val="404040"/>
            </a:solidFill>
          </p:grpSpPr>
          <p:sp>
            <p:nvSpPr>
              <p:cNvPr id="25" name="Shape 1724"/>
              <p:cNvSpPr/>
              <p:nvPr/>
            </p:nvSpPr>
            <p:spPr>
              <a:xfrm rot="8100000">
                <a:off x="7199937" y="3403868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Shape 1735"/>
              <p:cNvSpPr/>
              <p:nvPr/>
            </p:nvSpPr>
            <p:spPr>
              <a:xfrm rot="8100000">
                <a:off x="7199936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TextBox 65"/>
            <p:cNvSpPr txBox="1"/>
            <p:nvPr/>
          </p:nvSpPr>
          <p:spPr>
            <a:xfrm rot="10800000">
              <a:off x="5345676" y="3876388"/>
              <a:ext cx="1195686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Ajax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Bootstrap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Database</a:t>
              </a:r>
            </a:p>
          </p:txBody>
        </p:sp>
        <p:sp>
          <p:nvSpPr>
            <p:cNvPr id="33" name="Text Placeholder 4"/>
            <p:cNvSpPr txBox="1">
              <a:spLocks/>
            </p:cNvSpPr>
            <p:nvPr/>
          </p:nvSpPr>
          <p:spPr>
            <a:xfrm rot="10800000">
              <a:off x="5281285" y="2787083"/>
              <a:ext cx="1245252" cy="530394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Technologies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7">
            <a:extLst>
              <a:ext uri="{FF2B5EF4-FFF2-40B4-BE49-F238E27FC236}">
                <a16:creationId xmlns:a16="http://schemas.microsoft.com/office/drawing/2014/main" id="{63C72016-E09A-40AE-BAA3-FA65B87B841A}"/>
              </a:ext>
            </a:extLst>
          </p:cNvPr>
          <p:cNvGrpSpPr/>
          <p:nvPr/>
        </p:nvGrpSpPr>
        <p:grpSpPr>
          <a:xfrm>
            <a:off x="4869143" y="2370329"/>
            <a:ext cx="2391372" cy="2192248"/>
            <a:chOff x="4728828" y="2452982"/>
            <a:chExt cx="2391372" cy="2192248"/>
          </a:xfrm>
        </p:grpSpPr>
        <p:grpSp>
          <p:nvGrpSpPr>
            <p:cNvPr id="50" name="Group 15"/>
            <p:cNvGrpSpPr/>
            <p:nvPr/>
          </p:nvGrpSpPr>
          <p:grpSpPr>
            <a:xfrm>
              <a:off x="5399846" y="2452982"/>
              <a:ext cx="1060863" cy="1214344"/>
              <a:chOff x="7199936" y="3199409"/>
              <a:chExt cx="1414667" cy="1619125"/>
            </a:xfrm>
            <a:solidFill>
              <a:srgbClr val="404040"/>
            </a:solidFill>
          </p:grpSpPr>
          <p:sp>
            <p:nvSpPr>
              <p:cNvPr id="53" name="Shape 1724"/>
              <p:cNvSpPr/>
              <p:nvPr/>
            </p:nvSpPr>
            <p:spPr>
              <a:xfrm rot="8100000">
                <a:off x="7199937" y="3403868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Shape 1735"/>
              <p:cNvSpPr/>
              <p:nvPr/>
            </p:nvSpPr>
            <p:spPr>
              <a:xfrm rot="8100000">
                <a:off x="7199936" y="3199409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Text Placeholder 4"/>
            <p:cNvSpPr txBox="1">
              <a:spLocks/>
            </p:cNvSpPr>
            <p:nvPr/>
          </p:nvSpPr>
          <p:spPr>
            <a:xfrm>
              <a:off x="5338243" y="2712511"/>
              <a:ext cx="1245252" cy="530394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Testing plan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65"/>
            <p:cNvSpPr txBox="1"/>
            <p:nvPr/>
          </p:nvSpPr>
          <p:spPr>
            <a:xfrm>
              <a:off x="4728828" y="3869633"/>
              <a:ext cx="2391372" cy="77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Unit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Integration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System test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Acceptance test</a:t>
              </a:r>
            </a:p>
          </p:txBody>
        </p:sp>
      </p:grpSp>
      <p:grpSp>
        <p:nvGrpSpPr>
          <p:cNvPr id="55" name="组合 49">
            <a:extLst>
              <a:ext uri="{FF2B5EF4-FFF2-40B4-BE49-F238E27FC236}">
                <a16:creationId xmlns:a16="http://schemas.microsoft.com/office/drawing/2014/main" id="{7938A9B4-36F2-4002-BF58-BFEDB50C4E12}"/>
              </a:ext>
            </a:extLst>
          </p:cNvPr>
          <p:cNvGrpSpPr/>
          <p:nvPr/>
        </p:nvGrpSpPr>
        <p:grpSpPr>
          <a:xfrm>
            <a:off x="6385899" y="1685509"/>
            <a:ext cx="2352005" cy="1949326"/>
            <a:chOff x="3388855" y="1561741"/>
            <a:chExt cx="2352005" cy="1949326"/>
          </a:xfrm>
        </p:grpSpPr>
        <p:grpSp>
          <p:nvGrpSpPr>
            <p:cNvPr id="56" name="Group 14">
              <a:extLst>
                <a:ext uri="{FF2B5EF4-FFF2-40B4-BE49-F238E27FC236}">
                  <a16:creationId xmlns:a16="http://schemas.microsoft.com/office/drawing/2014/main" id="{0288436C-2560-4722-9F6D-46EA11EE977E}"/>
                </a:ext>
              </a:extLst>
            </p:cNvPr>
            <p:cNvGrpSpPr/>
            <p:nvPr/>
          </p:nvGrpSpPr>
          <p:grpSpPr>
            <a:xfrm>
              <a:off x="4034428" y="2296724"/>
              <a:ext cx="1060862" cy="1214343"/>
              <a:chOff x="5379142" y="2991066"/>
              <a:chExt cx="1414667" cy="1619124"/>
            </a:xfrm>
            <a:solidFill>
              <a:srgbClr val="404040"/>
            </a:solidFill>
          </p:grpSpPr>
          <p:sp>
            <p:nvSpPr>
              <p:cNvPr id="59" name="Shape 1723">
                <a:extLst>
                  <a:ext uri="{FF2B5EF4-FFF2-40B4-BE49-F238E27FC236}">
                    <a16:creationId xmlns:a16="http://schemas.microsoft.com/office/drawing/2014/main" id="{98A3D15C-81E4-4585-9A3B-A2223CEA840D}"/>
                  </a:ext>
                </a:extLst>
              </p:cNvPr>
              <p:cNvSpPr/>
              <p:nvPr/>
            </p:nvSpPr>
            <p:spPr>
              <a:xfrm rot="18900000">
                <a:off x="5379143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Shape 1726">
                <a:extLst>
                  <a:ext uri="{FF2B5EF4-FFF2-40B4-BE49-F238E27FC236}">
                    <a16:creationId xmlns:a16="http://schemas.microsoft.com/office/drawing/2014/main" id="{55135BF0-14AF-49FF-A28C-E1885F108A98}"/>
                  </a:ext>
                </a:extLst>
              </p:cNvPr>
              <p:cNvSpPr/>
              <p:nvPr/>
            </p:nvSpPr>
            <p:spPr>
              <a:xfrm rot="18900000">
                <a:off x="5379142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187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Text Placeholder 4">
              <a:extLst>
                <a:ext uri="{FF2B5EF4-FFF2-40B4-BE49-F238E27FC236}">
                  <a16:creationId xmlns:a16="http://schemas.microsoft.com/office/drawing/2014/main" id="{BD6F135A-2E1D-4FE9-9555-FCE1FCD0A9AA}"/>
                </a:ext>
              </a:extLst>
            </p:cNvPr>
            <p:cNvSpPr txBox="1">
              <a:spLocks/>
            </p:cNvSpPr>
            <p:nvPr/>
          </p:nvSpPr>
          <p:spPr>
            <a:xfrm>
              <a:off x="4017232" y="2876867"/>
              <a:ext cx="1055214" cy="228349"/>
            </a:xfrm>
            <a:prstGeom prst="rect">
              <a:avLst/>
            </a:prstGeom>
          </p:spPr>
          <p:txBody>
            <a:bodyPr lIns="91431" tIns="45716" rIns="91431" bIns="45716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Timeline</a:t>
              </a:r>
              <a:endPara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64">
              <a:extLst>
                <a:ext uri="{FF2B5EF4-FFF2-40B4-BE49-F238E27FC236}">
                  <a16:creationId xmlns:a16="http://schemas.microsoft.com/office/drawing/2014/main" id="{431514BE-7174-4264-BA52-8DB91AB3BBF9}"/>
                </a:ext>
              </a:extLst>
            </p:cNvPr>
            <p:cNvSpPr txBox="1"/>
            <p:nvPr/>
          </p:nvSpPr>
          <p:spPr>
            <a:xfrm>
              <a:off x="3388855" y="1561741"/>
              <a:ext cx="2352005" cy="77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Architecture: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End of Oct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Coding: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Middle of Nov.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Test: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Middle of Dec.</a:t>
              </a:r>
            </a:p>
            <a:p>
              <a:pPr marL="171450" indent="-1714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9248525-7CC4-4799-B07B-010537B45E07}"/>
              </a:ext>
            </a:extLst>
          </p:cNvPr>
          <p:cNvGrpSpPr/>
          <p:nvPr/>
        </p:nvGrpSpPr>
        <p:grpSpPr>
          <a:xfrm>
            <a:off x="826856" y="170824"/>
            <a:ext cx="8009710" cy="981693"/>
            <a:chOff x="677090" y="99492"/>
            <a:chExt cx="8009710" cy="98169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E302876-600D-4AAE-9140-4BF15C6ECCD0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EE2CBAA-F3A9-41B5-8EDF-C592B931B67B}"/>
                </a:ext>
              </a:extLst>
            </p:cNvPr>
            <p:cNvGrpSpPr/>
            <p:nvPr/>
          </p:nvGrpSpPr>
          <p:grpSpPr>
            <a:xfrm>
              <a:off x="677090" y="99492"/>
              <a:ext cx="2404407" cy="981693"/>
              <a:chOff x="677090" y="99492"/>
              <a:chExt cx="2404407" cy="981693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14FF5A82-A518-44F9-A26F-0BC1748D26B8}"/>
                  </a:ext>
                </a:extLst>
              </p:cNvPr>
              <p:cNvSpPr/>
              <p:nvPr/>
            </p:nvSpPr>
            <p:spPr>
              <a:xfrm>
                <a:off x="1501656" y="99492"/>
                <a:ext cx="1502958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43D0C1B-4276-430D-882B-DCA3BED89FE1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31FF3461-2DBE-41EF-B0C1-A1B64D54CD90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A48DA0D4-14DF-48B9-813A-88A0A8C27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8322A4C8-81D6-4D30-9EA6-62B0900911E8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CA1057AD-D284-4BE4-8B0F-8ACB362293E8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66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931FB227-ECA6-4CFC-A6D2-9A367C78C0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2F0F7C3A-7988-47FB-8BD6-830304F6F153}"/>
                  </a:ext>
                </a:extLst>
              </p:cNvPr>
              <p:cNvSpPr txBox="1"/>
              <p:nvPr/>
            </p:nvSpPr>
            <p:spPr>
              <a:xfrm>
                <a:off x="1627096" y="194692"/>
                <a:ext cx="14544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Technique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82030F-843E-486B-8811-0BFAF2EE4522}"/>
              </a:ext>
            </a:extLst>
          </p:cNvPr>
          <p:cNvGrpSpPr/>
          <p:nvPr/>
        </p:nvGrpSpPr>
        <p:grpSpPr>
          <a:xfrm>
            <a:off x="2009589" y="2394572"/>
            <a:ext cx="1925735" cy="2069603"/>
            <a:chOff x="2141147" y="2400314"/>
            <a:chExt cx="1925735" cy="2069603"/>
          </a:xfrm>
        </p:grpSpPr>
        <p:sp>
          <p:nvSpPr>
            <p:cNvPr id="37" name="TextBox 64"/>
            <p:cNvSpPr txBox="1"/>
            <p:nvPr/>
          </p:nvSpPr>
          <p:spPr>
            <a:xfrm>
              <a:off x="2141147" y="3888219"/>
              <a:ext cx="1925735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JQuery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Node.js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Django/tornado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EA11B0A-75F2-4596-BD3E-58B391236972}"/>
                </a:ext>
              </a:extLst>
            </p:cNvPr>
            <p:cNvGrpSpPr/>
            <p:nvPr/>
          </p:nvGrpSpPr>
          <p:grpSpPr>
            <a:xfrm>
              <a:off x="2666298" y="2400314"/>
              <a:ext cx="1175321" cy="1214344"/>
              <a:chOff x="2666298" y="2400314"/>
              <a:chExt cx="1175321" cy="1214344"/>
            </a:xfrm>
          </p:grpSpPr>
          <p:grpSp>
            <p:nvGrpSpPr>
              <p:cNvPr id="71" name="Group 15">
                <a:extLst>
                  <a:ext uri="{FF2B5EF4-FFF2-40B4-BE49-F238E27FC236}">
                    <a16:creationId xmlns:a16="http://schemas.microsoft.com/office/drawing/2014/main" id="{E1DF725C-9A10-4D89-8103-1496F3A0DBD0}"/>
                  </a:ext>
                </a:extLst>
              </p:cNvPr>
              <p:cNvGrpSpPr/>
              <p:nvPr/>
            </p:nvGrpSpPr>
            <p:grpSpPr>
              <a:xfrm>
                <a:off x="2701467" y="2400314"/>
                <a:ext cx="1060862" cy="1214344"/>
                <a:chOff x="7199937" y="3199409"/>
                <a:chExt cx="1414666" cy="1619125"/>
              </a:xfrm>
              <a:solidFill>
                <a:srgbClr val="404040"/>
              </a:solidFill>
            </p:grpSpPr>
            <p:sp>
              <p:nvSpPr>
                <p:cNvPr id="74" name="Shape 1724">
                  <a:extLst>
                    <a:ext uri="{FF2B5EF4-FFF2-40B4-BE49-F238E27FC236}">
                      <a16:creationId xmlns:a16="http://schemas.microsoft.com/office/drawing/2014/main" id="{EE33FF3E-B67A-406F-A851-D5DDD860E2DD}"/>
                    </a:ext>
                  </a:extLst>
                </p:cNvPr>
                <p:cNvSpPr/>
                <p:nvPr/>
              </p:nvSpPr>
              <p:spPr>
                <a:xfrm rot="8100000">
                  <a:off x="7199937" y="3403868"/>
                  <a:ext cx="1414666" cy="1414666"/>
                </a:xfrm>
                <a:prstGeom prst="roundRect">
                  <a:avLst>
                    <a:gd name="adj" fmla="val 15000"/>
                  </a:avLst>
                </a:prstGeom>
                <a:grpFill/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>
                    <a:spcBef>
                      <a:spcPts val="3375"/>
                    </a:spcBef>
                    <a:defRPr sz="2500">
                      <a:latin typeface="Aller Light"/>
                      <a:ea typeface="Aller Light"/>
                      <a:cs typeface="Aller Light"/>
                      <a:sym typeface="Aller Light"/>
                    </a:defRPr>
                  </a:pPr>
                  <a:endParaRPr sz="1875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Shape 1735">
                  <a:extLst>
                    <a:ext uri="{FF2B5EF4-FFF2-40B4-BE49-F238E27FC236}">
                      <a16:creationId xmlns:a16="http://schemas.microsoft.com/office/drawing/2014/main" id="{94E384B2-73A4-47A8-B841-C1F2AC8A009A}"/>
                    </a:ext>
                  </a:extLst>
                </p:cNvPr>
                <p:cNvSpPr/>
                <p:nvPr/>
              </p:nvSpPr>
              <p:spPr>
                <a:xfrm rot="8100000">
                  <a:off x="7199937" y="3199409"/>
                  <a:ext cx="1414666" cy="1414667"/>
                </a:xfrm>
                <a:prstGeom prst="roundRect">
                  <a:avLst>
                    <a:gd name="adj" fmla="val 15000"/>
                  </a:avLst>
                </a:prstGeom>
                <a:grpFill/>
                <a:ln w="38100" cap="flat">
                  <a:solidFill>
                    <a:schemeClr val="bg1"/>
                  </a:solidFill>
                  <a:miter lim="400000"/>
                </a:ln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spcBef>
                      <a:spcPts val="3375"/>
                    </a:spcBef>
                    <a:defRPr sz="2500">
                      <a:latin typeface="Aller Light"/>
                      <a:ea typeface="Aller Light"/>
                      <a:cs typeface="Aller Light"/>
                      <a:sym typeface="Aller Light"/>
                    </a:defRPr>
                  </a:pPr>
                  <a:endParaRPr sz="1875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8511722-7A18-49F7-87EA-AC7E2F2309F8}"/>
                  </a:ext>
                </a:extLst>
              </p:cNvPr>
              <p:cNvSpPr txBox="1"/>
              <p:nvPr/>
            </p:nvSpPr>
            <p:spPr>
              <a:xfrm>
                <a:off x="2666298" y="2905043"/>
                <a:ext cx="11753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spcBef>
                    <a:spcPct val="20000"/>
                  </a:spcBef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Framework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582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49248525-7CC4-4799-B07B-010537B45E07}"/>
              </a:ext>
            </a:extLst>
          </p:cNvPr>
          <p:cNvGrpSpPr/>
          <p:nvPr/>
        </p:nvGrpSpPr>
        <p:grpSpPr>
          <a:xfrm>
            <a:off x="826856" y="170824"/>
            <a:ext cx="8009710" cy="981693"/>
            <a:chOff x="677090" y="99492"/>
            <a:chExt cx="8009710" cy="98169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E302876-600D-4AAE-9140-4BF15C6ECCD0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EE2CBAA-F3A9-41B5-8EDF-C592B931B67B}"/>
                </a:ext>
              </a:extLst>
            </p:cNvPr>
            <p:cNvGrpSpPr/>
            <p:nvPr/>
          </p:nvGrpSpPr>
          <p:grpSpPr>
            <a:xfrm>
              <a:off x="677090" y="99492"/>
              <a:ext cx="2112990" cy="981693"/>
              <a:chOff x="677090" y="99492"/>
              <a:chExt cx="2112990" cy="981693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14FF5A82-A518-44F9-A26F-0BC1748D26B8}"/>
                  </a:ext>
                </a:extLst>
              </p:cNvPr>
              <p:cNvSpPr/>
              <p:nvPr/>
            </p:nvSpPr>
            <p:spPr>
              <a:xfrm>
                <a:off x="1501656" y="99492"/>
                <a:ext cx="1288424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43D0C1B-4276-430D-882B-DCA3BED89FE1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31FF3461-2DBE-41EF-B0C1-A1B64D54CD90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A48DA0D4-14DF-48B9-813A-88A0A8C27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8322A4C8-81D6-4D30-9EA6-62B0900911E8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CA1057AD-D284-4BE4-8B0F-8ACB362293E8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66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931FB227-ECA6-4CFC-A6D2-9A367C78C0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2F0F7C3A-7988-47FB-8BD6-830304F6F153}"/>
                  </a:ext>
                </a:extLst>
              </p:cNvPr>
              <p:cNvSpPr txBox="1"/>
              <p:nvPr/>
            </p:nvSpPr>
            <p:spPr>
              <a:xfrm>
                <a:off x="1517231" y="164108"/>
                <a:ext cx="12433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ea typeface="方正粗倩简体" panose="03000509000000000000" pitchFamily="65" charset="-122"/>
                  </a:rPr>
                  <a:t>TimeLine</a:t>
                </a:r>
                <a:endParaRPr lang="zh-CN" altLang="en-US" sz="20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4730D5B-40B3-4F80-B007-0778D0C1B7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315"/>
            <a:ext cx="9144000" cy="36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7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900000">
            <a:off x="1356941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8900000">
            <a:off x="476376" y="-1297815"/>
            <a:ext cx="6896764" cy="594548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24" y="3407690"/>
            <a:ext cx="441256" cy="6334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63028" y="3407690"/>
            <a:ext cx="212550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Thank you!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77465" y="1286687"/>
            <a:ext cx="44191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ea typeface="方正兰亭超细黑简体" panose="02000000000000000000" pitchFamily="2" charset="-122"/>
              </a:rPr>
              <a:t>Q &amp; A</a:t>
            </a:r>
            <a:endParaRPr lang="zh-CN" altLang="en-US" sz="8800" dirty="0"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14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1" name="椭圆 10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1119" y="2067829"/>
            <a:ext cx="2653952" cy="9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algn="ctr">
              <a:lnSpc>
                <a:spcPct val="150000"/>
              </a:lnSpc>
            </a:pP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08" y="2153180"/>
            <a:ext cx="217646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1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579517-4248-402C-8A21-9456DBC1B2CC}"/>
              </a:ext>
            </a:extLst>
          </p:cNvPr>
          <p:cNvSpPr/>
          <p:nvPr/>
        </p:nvSpPr>
        <p:spPr>
          <a:xfrm>
            <a:off x="1546729" y="93269"/>
            <a:ext cx="1842247" cy="56293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546729" y="209767"/>
            <a:ext cx="202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Current</a:t>
            </a:r>
            <a:r>
              <a: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Problem</a:t>
            </a:r>
            <a:endParaRPr lang="zh-CN" altLang="en-US" sz="1800" dirty="0">
              <a:solidFill>
                <a:schemeClr val="bg1"/>
              </a:solidFill>
              <a:ea typeface="方正粗倩简体" panose="03000509000000000000" pitchFamily="65" charset="-122"/>
            </a:endParaRPr>
          </a:p>
        </p:txBody>
      </p:sp>
      <p:pic>
        <p:nvPicPr>
          <p:cNvPr id="1030" name="Picture 6" descr="“李嘉诚”的图片搜索结果">
            <a:extLst>
              <a:ext uri="{FF2B5EF4-FFF2-40B4-BE49-F238E27FC236}">
                <a16:creationId xmlns:a16="http://schemas.microsoft.com/office/drawing/2014/main" id="{55D011A3-E7EC-4AAF-A410-5A788DB9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40" y="1348080"/>
            <a:ext cx="1591168" cy="138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“孙正义”的图片搜索结果">
            <a:extLst>
              <a:ext uri="{FF2B5EF4-FFF2-40B4-BE49-F238E27FC236}">
                <a16:creationId xmlns:a16="http://schemas.microsoft.com/office/drawing/2014/main" id="{428BC2A7-D547-4615-80F5-41398BC3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82" y="1238640"/>
            <a:ext cx="1566600" cy="109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0" descr="“特朗普”的图片搜索结果">
            <a:extLst>
              <a:ext uri="{FF2B5EF4-FFF2-40B4-BE49-F238E27FC236}">
                <a16:creationId xmlns:a16="http://schemas.microsoft.com/office/drawing/2014/main" id="{C0B1D271-1B04-49B9-9A94-1AEE206810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786950"/>
            <a:ext cx="937200" cy="9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 descr="http://img2.jiemian.com/101/original/20160531/146466539947346400_a580x330.jpg">
            <a:extLst>
              <a:ext uri="{FF2B5EF4-FFF2-40B4-BE49-F238E27FC236}">
                <a16:creationId xmlns:a16="http://schemas.microsoft.com/office/drawing/2014/main" id="{28EBAB9F-438D-45F4-B8BF-EDC5F5763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83" y="3558149"/>
            <a:ext cx="1927050" cy="109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4" descr="“王健林”的图片搜索结果">
            <a:extLst>
              <a:ext uri="{FF2B5EF4-FFF2-40B4-BE49-F238E27FC236}">
                <a16:creationId xmlns:a16="http://schemas.microsoft.com/office/drawing/2014/main" id="{FF9BE22F-806B-45CF-AE91-E78DCC0432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00846D2-8419-458A-BBDA-8BC096AC1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563" y="2905037"/>
            <a:ext cx="1841438" cy="1520315"/>
          </a:xfrm>
          <a:prstGeom prst="rect">
            <a:avLst/>
          </a:prstGeom>
        </p:spPr>
      </p:pic>
      <p:pic>
        <p:nvPicPr>
          <p:cNvPr id="1040" name="Picture 16" descr="“马云”的图片搜索结果">
            <a:extLst>
              <a:ext uri="{FF2B5EF4-FFF2-40B4-BE49-F238E27FC236}">
                <a16:creationId xmlns:a16="http://schemas.microsoft.com/office/drawing/2014/main" id="{671542D2-E283-4F40-8269-61C6B84C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59" y="2207700"/>
            <a:ext cx="1869041" cy="162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17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579517-4248-402C-8A21-9456DBC1B2CC}"/>
              </a:ext>
            </a:extLst>
          </p:cNvPr>
          <p:cNvSpPr/>
          <p:nvPr/>
        </p:nvSpPr>
        <p:spPr>
          <a:xfrm>
            <a:off x="1546729" y="93269"/>
            <a:ext cx="1842247" cy="56293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546729" y="209767"/>
            <a:ext cx="202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Current</a:t>
            </a:r>
            <a:r>
              <a: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Problem</a:t>
            </a:r>
            <a:endParaRPr lang="zh-CN" altLang="en-US" sz="1800" dirty="0">
              <a:solidFill>
                <a:schemeClr val="bg1"/>
              </a:solidFill>
              <a:ea typeface="方正粗倩简体" panose="03000509000000000000" pitchFamily="65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50B3D4-A4C1-4C7A-97A3-7D1A41C55861}"/>
              </a:ext>
            </a:extLst>
          </p:cNvPr>
          <p:cNvGrpSpPr/>
          <p:nvPr/>
        </p:nvGrpSpPr>
        <p:grpSpPr>
          <a:xfrm>
            <a:off x="809294" y="1225675"/>
            <a:ext cx="2943025" cy="761880"/>
            <a:chOff x="3493649" y="1186945"/>
            <a:chExt cx="1025275" cy="491907"/>
          </a:xfrm>
        </p:grpSpPr>
        <p:sp>
          <p:nvSpPr>
            <p:cNvPr id="26" name="任意多边形 82"/>
            <p:cNvSpPr/>
            <p:nvPr/>
          </p:nvSpPr>
          <p:spPr bwMode="auto">
            <a:xfrm rot="5400000">
              <a:off x="3760333" y="920261"/>
              <a:ext cx="491907" cy="1025275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83"/>
            <p:cNvSpPr/>
            <p:nvPr/>
          </p:nvSpPr>
          <p:spPr bwMode="auto">
            <a:xfrm rot="16200000">
              <a:off x="3763877" y="927649"/>
              <a:ext cx="484819" cy="1010500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80"/>
            <p:cNvSpPr/>
            <p:nvPr/>
          </p:nvSpPr>
          <p:spPr bwMode="auto">
            <a:xfrm>
              <a:off x="3635828" y="1254658"/>
              <a:ext cx="740916" cy="355479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</a:rPr>
                <a:t>Static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19977" y="3980112"/>
            <a:ext cx="2950192" cy="761880"/>
            <a:chOff x="2187746" y="2123279"/>
            <a:chExt cx="1927113" cy="1931011"/>
          </a:xfrm>
        </p:grpSpPr>
        <p:sp>
          <p:nvSpPr>
            <p:cNvPr id="30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80"/>
            <p:cNvSpPr/>
            <p:nvPr/>
          </p:nvSpPr>
          <p:spPr bwMode="auto">
            <a:xfrm>
              <a:off x="2454986" y="2391057"/>
              <a:ext cx="1392631" cy="1395454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Constant</a:t>
              </a:r>
              <a:endParaRPr lang="zh-CN" alt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436076" y="1206311"/>
            <a:ext cx="2973620" cy="761880"/>
            <a:chOff x="2187746" y="2123279"/>
            <a:chExt cx="1927113" cy="1931011"/>
          </a:xfrm>
        </p:grpSpPr>
        <p:sp>
          <p:nvSpPr>
            <p:cNvPr id="34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80"/>
            <p:cNvSpPr/>
            <p:nvPr/>
          </p:nvSpPr>
          <p:spPr bwMode="auto">
            <a:xfrm>
              <a:off x="2454986" y="2391057"/>
              <a:ext cx="1392631" cy="1395453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Unreality</a:t>
              </a:r>
              <a:endPara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13267" y="3980112"/>
            <a:ext cx="3165485" cy="761880"/>
            <a:chOff x="2187746" y="2123279"/>
            <a:chExt cx="1927113" cy="1931011"/>
          </a:xfrm>
        </p:grpSpPr>
        <p:sp>
          <p:nvSpPr>
            <p:cNvPr id="38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80"/>
            <p:cNvSpPr/>
            <p:nvPr/>
          </p:nvSpPr>
          <p:spPr bwMode="auto">
            <a:xfrm>
              <a:off x="2454986" y="2391057"/>
              <a:ext cx="1392631" cy="1395455"/>
            </a:xfrm>
            <a:prstGeom prst="roundRect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Noncooperation</a:t>
              </a:r>
              <a:endPara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344195" y="1968700"/>
            <a:ext cx="2488924" cy="1997087"/>
            <a:chOff x="3073918" y="203757"/>
            <a:chExt cx="1017887" cy="491907"/>
          </a:xfrm>
        </p:grpSpPr>
        <p:sp>
          <p:nvSpPr>
            <p:cNvPr id="44" name="任意多边形 82"/>
            <p:cNvSpPr/>
            <p:nvPr/>
          </p:nvSpPr>
          <p:spPr bwMode="auto">
            <a:xfrm rot="5400000">
              <a:off x="3336908" y="-59233"/>
              <a:ext cx="491907" cy="1017887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任意多边形 83"/>
            <p:cNvSpPr/>
            <p:nvPr/>
          </p:nvSpPr>
          <p:spPr bwMode="auto">
            <a:xfrm rot="16200000">
              <a:off x="3333117" y="-51899"/>
              <a:ext cx="484819" cy="1003218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 descr="Image result for Monipoly logo">
            <a:extLst>
              <a:ext uri="{FF2B5EF4-FFF2-40B4-BE49-F238E27FC236}">
                <a16:creationId xmlns:a16="http://schemas.microsoft.com/office/drawing/2014/main" id="{80C75C6D-6E06-4000-925F-3763B2BF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32" y="2069477"/>
            <a:ext cx="2137778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5" name="椭圆 4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1119" y="1811629"/>
            <a:ext cx="265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32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Solution </a:t>
            </a:r>
          </a:p>
          <a:p>
            <a:pPr algn="ctr">
              <a:spcAft>
                <a:spcPts val="0"/>
              </a:spcAft>
            </a:pPr>
            <a:r>
              <a:rPr lang="en-US" altLang="zh-CN" sz="32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&amp; </a:t>
            </a:r>
          </a:p>
          <a:p>
            <a:pPr algn="ctr">
              <a:spcAft>
                <a:spcPts val="0"/>
              </a:spcAft>
            </a:pPr>
            <a:r>
              <a:rPr lang="en-US" altLang="zh-CN" sz="32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Silver Bullet</a:t>
            </a:r>
            <a:endParaRPr lang="zh-CN" altLang="zh-CN" sz="3200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dirty="0">
                <a:ea typeface="微软雅黑" panose="020B0503020204020204" pitchFamily="34" charset="-122"/>
              </a:rPr>
              <a:t>   </a:t>
            </a:r>
            <a:endParaRPr lang="en-US" altLang="zh-CN" sz="800" dirty="0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85" y="2302949"/>
            <a:ext cx="227248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0495908-0F42-445B-AE8C-027A9A6D6845}"/>
              </a:ext>
            </a:extLst>
          </p:cNvPr>
          <p:cNvSpPr/>
          <p:nvPr/>
        </p:nvSpPr>
        <p:spPr>
          <a:xfrm>
            <a:off x="1481312" y="134903"/>
            <a:ext cx="1842247" cy="56293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7090" y="401135"/>
            <a:ext cx="719358" cy="680050"/>
            <a:chOff x="168729" y="101037"/>
            <a:chExt cx="799287" cy="755611"/>
          </a:xfrm>
        </p:grpSpPr>
        <p:grpSp>
          <p:nvGrpSpPr>
            <p:cNvPr id="6" name="组合 5"/>
            <p:cNvGrpSpPr/>
            <p:nvPr/>
          </p:nvGrpSpPr>
          <p:grpSpPr>
            <a:xfrm>
              <a:off x="168729" y="101037"/>
              <a:ext cx="799287" cy="755611"/>
              <a:chOff x="2759425" y="1932990"/>
              <a:chExt cx="799287" cy="755611"/>
            </a:xfrm>
          </p:grpSpPr>
          <p:sp>
            <p:nvSpPr>
              <p:cNvPr id="8" name="椭圆 7"/>
              <p:cNvSpPr>
                <a:spLocks/>
              </p:cNvSpPr>
              <p:nvPr/>
            </p:nvSpPr>
            <p:spPr bwMode="auto">
              <a:xfrm rot="10800000">
                <a:off x="2759426" y="1949921"/>
                <a:ext cx="799286" cy="717940"/>
              </a:xfrm>
              <a:prstGeom prst="ellipse">
                <a:avLst/>
              </a:prstGeom>
              <a:solidFill>
                <a:srgbClr val="404040"/>
              </a:solidFill>
              <a:ln w="19050">
                <a:noFill/>
              </a:ln>
              <a:effectLst>
                <a:innerShdw blurRad="1016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9425" y="1932990"/>
                <a:ext cx="799287" cy="751802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0">
                      <a:srgbClr val="F9F9F9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71295" y="1942172"/>
                <a:ext cx="787417" cy="746429"/>
              </a:xfrm>
              <a:prstGeom prst="ellipse">
                <a:avLst/>
              </a:prstGeom>
              <a:solidFill>
                <a:srgbClr val="40404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rgbClr val="B6B6B6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20" dirty="0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8" descr="C:\Users\ShiYanch\Desktop\PNG\System\White\MB_0006_back.png">
              <a:hlinkClick r:id="" action="ppaction://hlinkshowjump?jump=nextslide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53" t="21733" r="21541" b="25317"/>
            <a:stretch/>
          </p:blipFill>
          <p:spPr bwMode="auto">
            <a:xfrm rot="10800000">
              <a:off x="347578" y="294104"/>
              <a:ext cx="482414" cy="411748"/>
            </a:xfrm>
            <a:prstGeom prst="rect">
              <a:avLst/>
            </a:prstGeom>
            <a:noFill/>
            <a:effectLst>
              <a:innerShdw blurRad="38100" dist="12700" dir="13500000">
                <a:schemeClr val="bg1">
                  <a:lumMod val="65000"/>
                  <a:alpha val="50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404040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473331" y="757149"/>
            <a:ext cx="7213469" cy="88756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496421" y="254974"/>
            <a:ext cx="18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Economy</a:t>
            </a:r>
            <a:r>
              <a:rPr lang="zh-CN" altLang="en-US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a typeface="方正粗倩简体" panose="03000509000000000000" pitchFamily="65" charset="-122"/>
              </a:rPr>
              <a:t>Factor</a:t>
            </a:r>
            <a:endParaRPr lang="zh-CN" altLang="en-US" sz="1800" dirty="0">
              <a:solidFill>
                <a:schemeClr val="bg1"/>
              </a:solidFill>
              <a:ea typeface="方正粗倩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E0BEA-451D-49FD-A124-29ADA888A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3" y="2407926"/>
            <a:ext cx="2076923" cy="21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1A5A35-050B-4358-BA91-4BF9B0853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7072" r="23475" b="11023"/>
          <a:stretch/>
        </p:blipFill>
        <p:spPr>
          <a:xfrm>
            <a:off x="7101930" y="2407926"/>
            <a:ext cx="1459017" cy="216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E82230-BD37-401B-BB6D-F96809C33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60" y="2498007"/>
            <a:ext cx="2805366" cy="2160000"/>
          </a:xfrm>
          <a:prstGeom prst="rect">
            <a:avLst/>
          </a:prstGeom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DF7B9BEE-58BD-451A-8F90-4E06B86F45D6}"/>
              </a:ext>
            </a:extLst>
          </p:cNvPr>
          <p:cNvSpPr>
            <a:spLocks/>
          </p:cNvSpPr>
          <p:nvPr/>
        </p:nvSpPr>
        <p:spPr bwMode="auto">
          <a:xfrm>
            <a:off x="4577165" y="1004677"/>
            <a:ext cx="719357" cy="720000"/>
          </a:xfrm>
          <a:prstGeom prst="ellipse">
            <a:avLst/>
          </a:prstGeom>
          <a:solidFill>
            <a:srgbClr val="404040"/>
          </a:solidFill>
          <a:ln w="19050">
            <a:noFill/>
          </a:ln>
          <a:effectLst>
            <a:innerShdw blurRad="101600" dist="63500" dir="2700000">
              <a:prstClr val="black">
                <a:alpha val="50000"/>
              </a:prstClr>
            </a:innerShdw>
          </a:effectLst>
        </p:spPr>
        <p:txBody>
          <a:bodyPr vert="horz" wrap="square" lIns="82296" tIns="41148" rIns="82296" bIns="41148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a typeface="微软雅黑" panose="020B0503020204020204" pitchFamily="34" charset="-122"/>
              </a:rPr>
              <a:t>EF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D3545-5F58-4808-A003-A2507588B799}"/>
              </a:ext>
            </a:extLst>
          </p:cNvPr>
          <p:cNvCxnSpPr>
            <a:stCxn id="41" idx="3"/>
            <a:endCxn id="3" idx="0"/>
          </p:cNvCxnSpPr>
          <p:nvPr/>
        </p:nvCxnSpPr>
        <p:spPr>
          <a:xfrm flipH="1">
            <a:off x="1733295" y="1619235"/>
            <a:ext cx="2949217" cy="7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B7D938-77D1-4B6E-AD87-82B7568B5739}"/>
              </a:ext>
            </a:extLst>
          </p:cNvPr>
          <p:cNvCxnSpPr>
            <a:cxnSpLocks/>
            <a:stCxn id="41" idx="5"/>
            <a:endCxn id="4" idx="0"/>
          </p:cNvCxnSpPr>
          <p:nvPr/>
        </p:nvCxnSpPr>
        <p:spPr>
          <a:xfrm>
            <a:off x="5191175" y="1619235"/>
            <a:ext cx="2640264" cy="7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CD01363-998E-45A9-9BF9-A8349C790AAB}"/>
              </a:ext>
            </a:extLst>
          </p:cNvPr>
          <p:cNvCxnSpPr>
            <a:cxnSpLocks/>
            <a:stCxn id="41" idx="4"/>
            <a:endCxn id="16" idx="0"/>
          </p:cNvCxnSpPr>
          <p:nvPr/>
        </p:nvCxnSpPr>
        <p:spPr>
          <a:xfrm flipH="1">
            <a:off x="4936843" y="1724677"/>
            <a:ext cx="1" cy="77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954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045BED7F-D741-4574-AFCD-A2E9990954B0}"/>
              </a:ext>
            </a:extLst>
          </p:cNvPr>
          <p:cNvSpPr txBox="1"/>
          <p:nvPr/>
        </p:nvSpPr>
        <p:spPr>
          <a:xfrm>
            <a:off x="5420297" y="1690539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Real state color blocks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44ECC4-FF44-403F-BE5B-24E7B3D1850A}"/>
              </a:ext>
            </a:extLst>
          </p:cNvPr>
          <p:cNvSpPr txBox="1"/>
          <p:nvPr/>
        </p:nvSpPr>
        <p:spPr>
          <a:xfrm>
            <a:off x="5420296" y="3821015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Functional Spot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90EF26-8811-4DDE-87E9-A8007231A9CF}"/>
              </a:ext>
            </a:extLst>
          </p:cNvPr>
          <p:cNvSpPr txBox="1"/>
          <p:nvPr/>
        </p:nvSpPr>
        <p:spPr>
          <a:xfrm>
            <a:off x="5420297" y="2755777"/>
            <a:ext cx="333811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Station &amp; Utility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B4A85B-DD3F-442E-A466-EF5D59677E83}"/>
              </a:ext>
            </a:extLst>
          </p:cNvPr>
          <p:cNvGrpSpPr/>
          <p:nvPr/>
        </p:nvGrpSpPr>
        <p:grpSpPr>
          <a:xfrm>
            <a:off x="461937" y="105273"/>
            <a:ext cx="8009710" cy="981693"/>
            <a:chOff x="677090" y="99492"/>
            <a:chExt cx="8009710" cy="98169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9CA69D3-68F4-4088-8AAC-3742C7D33724}"/>
                </a:ext>
              </a:extLst>
            </p:cNvPr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190697B-9C87-4D01-86D4-A5EB13583860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E6A8558-39B3-463A-8EDD-B38CCE26AC72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609624ED-F020-41A3-B454-30F68309F29F}"/>
                  </a:ext>
                </a:extLst>
              </p:cNvPr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EED016E7-6EFD-427E-8B2D-EA98A5199FFF}"/>
                    </a:ext>
                  </a:extLst>
                </p:cNvPr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C582AE8A-71E8-48C1-98DD-B548C33C44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E365B9AB-8A9C-495F-BA41-FA5BAED5EC86}"/>
                      </a:ext>
                    </a:extLst>
                  </p:cNvPr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E3E25DE1-999F-4F88-8D89-95624C643BF8}"/>
                      </a:ext>
                    </a:extLst>
                  </p:cNvPr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28" name="Picture 8" descr="C:\Users\ShiYanch\Desktop\PNG\System\White\MB_0006_back.png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FBDDFAFA-5191-4940-96C0-E453A99B3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11">
                <a:extLst>
                  <a:ext uri="{FF2B5EF4-FFF2-40B4-BE49-F238E27FC236}">
                    <a16:creationId xmlns:a16="http://schemas.microsoft.com/office/drawing/2014/main" id="{6275BF90-F632-4BF9-99BE-012305904FA6}"/>
                  </a:ext>
                </a:extLst>
              </p:cNvPr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Dynamic Map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ea typeface="方正粗倩简体" panose="03000509000000000000" pitchFamily="65" charset="-122"/>
                </a:endParaRPr>
              </a:p>
            </p:txBody>
          </p:sp>
        </p:grp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3156410B-DCD5-4F97-BC14-B6D93ECC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03" y="1106775"/>
            <a:ext cx="3758961" cy="37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6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ABC6959-0D98-4C2D-80EB-5D3D72F29811}"/>
              </a:ext>
            </a:extLst>
          </p:cNvPr>
          <p:cNvGrpSpPr/>
          <p:nvPr/>
        </p:nvGrpSpPr>
        <p:grpSpPr>
          <a:xfrm>
            <a:off x="677090" y="99492"/>
            <a:ext cx="8009710" cy="981693"/>
            <a:chOff x="677090" y="99492"/>
            <a:chExt cx="8009710" cy="981693"/>
          </a:xfrm>
        </p:grpSpPr>
        <p:sp>
          <p:nvSpPr>
            <p:cNvPr id="11" name="矩形 10"/>
            <p:cNvSpPr/>
            <p:nvPr/>
          </p:nvSpPr>
          <p:spPr>
            <a:xfrm>
              <a:off x="1473331" y="757149"/>
              <a:ext cx="7213469" cy="8875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20" dirty="0"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2B370F9-582C-4F4A-BF52-31666B5054DC}"/>
                </a:ext>
              </a:extLst>
            </p:cNvPr>
            <p:cNvGrpSpPr/>
            <p:nvPr/>
          </p:nvGrpSpPr>
          <p:grpSpPr>
            <a:xfrm>
              <a:off x="677090" y="99492"/>
              <a:ext cx="2992433" cy="981693"/>
              <a:chOff x="677090" y="99492"/>
              <a:chExt cx="2992433" cy="981693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10F206E6-FE23-4462-9FD9-9CFABEB6383B}"/>
                  </a:ext>
                </a:extLst>
              </p:cNvPr>
              <p:cNvSpPr/>
              <p:nvPr/>
            </p:nvSpPr>
            <p:spPr>
              <a:xfrm>
                <a:off x="1501656" y="99492"/>
                <a:ext cx="2019326" cy="562939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677090" y="401135"/>
                <a:ext cx="719358" cy="680050"/>
                <a:chOff x="168729" y="101037"/>
                <a:chExt cx="799287" cy="755611"/>
              </a:xfrm>
            </p:grpSpPr>
            <p:grpSp>
              <p:nvGrpSpPr>
                <p:cNvPr id="6" name="组合 5"/>
                <p:cNvGrpSpPr/>
                <p:nvPr/>
              </p:nvGrpSpPr>
              <p:grpSpPr>
                <a:xfrm>
                  <a:off x="168729" y="101037"/>
                  <a:ext cx="799287" cy="755611"/>
                  <a:chOff x="2759425" y="1932990"/>
                  <a:chExt cx="799287" cy="755611"/>
                </a:xfrm>
              </p:grpSpPr>
              <p:sp>
                <p:nvSpPr>
                  <p:cNvPr id="8" name="椭圆 7"/>
                  <p:cNvSpPr>
                    <a:spLocks/>
                  </p:cNvSpPr>
                  <p:nvPr/>
                </p:nvSpPr>
                <p:spPr bwMode="auto">
                  <a:xfrm rot="10800000">
                    <a:off x="2759426" y="1949921"/>
                    <a:ext cx="799286" cy="717940"/>
                  </a:xfrm>
                  <a:prstGeom prst="ellipse">
                    <a:avLst/>
                  </a:prstGeom>
                  <a:solidFill>
                    <a:srgbClr val="404040"/>
                  </a:solidFill>
                  <a:ln w="19050">
                    <a:noFill/>
                  </a:ln>
                  <a:effectLst>
                    <a:innerShdw blurRad="101600" dist="63500" dir="2700000">
                      <a:prstClr val="black">
                        <a:alpha val="50000"/>
                      </a:prstClr>
                    </a:innerShdw>
                  </a:effectLst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" name="椭圆 8"/>
                  <p:cNvSpPr/>
                  <p:nvPr/>
                </p:nvSpPr>
                <p:spPr>
                  <a:xfrm>
                    <a:off x="2759425" y="1932990"/>
                    <a:ext cx="799287" cy="751802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0">
                          <a:srgbClr val="F9F9F9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" name="椭圆 9"/>
                  <p:cNvSpPr/>
                  <p:nvPr/>
                </p:nvSpPr>
                <p:spPr>
                  <a:xfrm>
                    <a:off x="2771295" y="1942172"/>
                    <a:ext cx="787417" cy="746429"/>
                  </a:xfrm>
                  <a:prstGeom prst="ellipse">
                    <a:avLst/>
                  </a:prstGeom>
                  <a:solidFill>
                    <a:srgbClr val="404040">
                      <a:alpha val="0"/>
                    </a:srgbClr>
                  </a:solidFill>
                  <a:ln w="381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rgbClr val="B6B6B6"/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txBody>
                  <a:bodyPr vert="horz" wrap="square" lIns="82296" tIns="41148" rIns="82296" bIns="4114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20" dirty="0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7" name="Picture 8" descr="C:\Users\ShiYanch\Desktop\PNG\System\White\MB_0006_back.png">
                  <a:hlinkClick r:id="" action="ppaction://hlinkshowjump?jump=nextslide"/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53" t="21733" r="21541" b="25317"/>
                <a:stretch/>
              </p:blipFill>
              <p:spPr bwMode="auto">
                <a:xfrm rot="10800000">
                  <a:off x="347578" y="294104"/>
                  <a:ext cx="482414" cy="411748"/>
                </a:xfrm>
                <a:prstGeom prst="rect">
                  <a:avLst/>
                </a:prstGeom>
                <a:noFill/>
                <a:effectLst>
                  <a:innerShdw blurRad="38100" dist="12700" dir="13500000">
                    <a:schemeClr val="bg1">
                      <a:lumMod val="65000"/>
                      <a:alpha val="50000"/>
                    </a:scheme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04040"/>
                      </a:solidFill>
                    </a14:hiddenFill>
                  </a:ext>
                </a:extLst>
              </p:spPr>
            </p:pic>
          </p:grpSp>
          <p:sp>
            <p:nvSpPr>
              <p:cNvPr id="14" name="TextBox 11"/>
              <p:cNvSpPr txBox="1"/>
              <p:nvPr/>
            </p:nvSpPr>
            <p:spPr>
              <a:xfrm>
                <a:off x="1353115" y="175280"/>
                <a:ext cx="231640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Country &amp; Alliance</a:t>
                </a:r>
                <a:endParaRPr lang="zh-CN" altLang="zh-CN" sz="2000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5B9FB5D-8A53-41AE-9E1E-0A416BFB608E}"/>
              </a:ext>
            </a:extLst>
          </p:cNvPr>
          <p:cNvGrpSpPr/>
          <p:nvPr/>
        </p:nvGrpSpPr>
        <p:grpSpPr>
          <a:xfrm>
            <a:off x="1894138" y="2234229"/>
            <a:ext cx="1592485" cy="1355831"/>
            <a:chOff x="3779912" y="1441014"/>
            <a:chExt cx="1592485" cy="1355831"/>
          </a:xfrm>
        </p:grpSpPr>
        <p:sp>
          <p:nvSpPr>
            <p:cNvPr id="18" name="等腰三角形 17"/>
            <p:cNvSpPr/>
            <p:nvPr/>
          </p:nvSpPr>
          <p:spPr>
            <a:xfrm rot="10800000" flipV="1">
              <a:off x="3779912" y="1441014"/>
              <a:ext cx="1592485" cy="1355831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8">
              <a:hlinkClick r:id="rId4"/>
            </p:cNvPr>
            <p:cNvSpPr>
              <a:spLocks noEditPoints="1"/>
            </p:cNvSpPr>
            <p:nvPr/>
          </p:nvSpPr>
          <p:spPr bwMode="auto">
            <a:xfrm>
              <a:off x="4278031" y="1948335"/>
              <a:ext cx="597156" cy="607418"/>
            </a:xfrm>
            <a:custGeom>
              <a:avLst/>
              <a:gdLst>
                <a:gd name="T0" fmla="*/ 60 w 120"/>
                <a:gd name="T1" fmla="*/ 62 h 122"/>
                <a:gd name="T2" fmla="*/ 91 w 120"/>
                <a:gd name="T3" fmla="*/ 31 h 122"/>
                <a:gd name="T4" fmla="*/ 60 w 120"/>
                <a:gd name="T5" fmla="*/ 0 h 122"/>
                <a:gd name="T6" fmla="*/ 29 w 120"/>
                <a:gd name="T7" fmla="*/ 31 h 122"/>
                <a:gd name="T8" fmla="*/ 60 w 120"/>
                <a:gd name="T9" fmla="*/ 62 h 122"/>
                <a:gd name="T10" fmla="*/ 75 w 120"/>
                <a:gd name="T11" fmla="*/ 64 h 122"/>
                <a:gd name="T12" fmla="*/ 60 w 120"/>
                <a:gd name="T13" fmla="*/ 83 h 122"/>
                <a:gd name="T14" fmla="*/ 44 w 120"/>
                <a:gd name="T15" fmla="*/ 64 h 122"/>
                <a:gd name="T16" fmla="*/ 0 w 120"/>
                <a:gd name="T17" fmla="*/ 122 h 122"/>
                <a:gd name="T18" fmla="*/ 59 w 120"/>
                <a:gd name="T19" fmla="*/ 122 h 122"/>
                <a:gd name="T20" fmla="*/ 60 w 120"/>
                <a:gd name="T21" fmla="*/ 122 h 122"/>
                <a:gd name="T22" fmla="*/ 120 w 120"/>
                <a:gd name="T23" fmla="*/ 122 h 122"/>
                <a:gd name="T24" fmla="*/ 75 w 120"/>
                <a:gd name="T25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2">
                  <a:moveTo>
                    <a:pt x="60" y="62"/>
                  </a:moveTo>
                  <a:cubicBezTo>
                    <a:pt x="77" y="62"/>
                    <a:pt x="91" y="48"/>
                    <a:pt x="91" y="31"/>
                  </a:cubicBezTo>
                  <a:cubicBezTo>
                    <a:pt x="91" y="13"/>
                    <a:pt x="77" y="0"/>
                    <a:pt x="60" y="0"/>
                  </a:cubicBezTo>
                  <a:cubicBezTo>
                    <a:pt x="43" y="0"/>
                    <a:pt x="29" y="13"/>
                    <a:pt x="29" y="31"/>
                  </a:cubicBezTo>
                  <a:cubicBezTo>
                    <a:pt x="29" y="48"/>
                    <a:pt x="43" y="62"/>
                    <a:pt x="60" y="62"/>
                  </a:cubicBezTo>
                  <a:moveTo>
                    <a:pt x="75" y="64"/>
                  </a:moveTo>
                  <a:cubicBezTo>
                    <a:pt x="60" y="83"/>
                    <a:pt x="60" y="83"/>
                    <a:pt x="60" y="83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10" y="63"/>
                    <a:pt x="0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120" y="122"/>
                    <a:pt x="120" y="122"/>
                    <a:pt x="120" y="122"/>
                  </a:cubicBezTo>
                  <a:cubicBezTo>
                    <a:pt x="110" y="63"/>
                    <a:pt x="75" y="64"/>
                    <a:pt x="75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013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4C38464-AB1E-4CA5-BCAD-6806F035804B}"/>
              </a:ext>
            </a:extLst>
          </p:cNvPr>
          <p:cNvSpPr txBox="1"/>
          <p:nvPr/>
        </p:nvSpPr>
        <p:spPr>
          <a:xfrm>
            <a:off x="1732011" y="3750694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China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1815FFB-85DD-45F0-9D97-9712C46B17C8}"/>
              </a:ext>
            </a:extLst>
          </p:cNvPr>
          <p:cNvSpPr txBox="1"/>
          <p:nvPr/>
        </p:nvSpPr>
        <p:spPr>
          <a:xfrm>
            <a:off x="2012105" y="1673468"/>
            <a:ext cx="1356549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Asia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73F2FB9-491E-4E0B-9D99-F2E3748C12E3}"/>
              </a:ext>
            </a:extLst>
          </p:cNvPr>
          <p:cNvGrpSpPr/>
          <p:nvPr/>
        </p:nvGrpSpPr>
        <p:grpSpPr>
          <a:xfrm>
            <a:off x="5970431" y="2234229"/>
            <a:ext cx="1592485" cy="1355831"/>
            <a:chOff x="3779912" y="1441014"/>
            <a:chExt cx="1592485" cy="1355831"/>
          </a:xfrm>
        </p:grpSpPr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26CBD238-0CEB-4F41-93F0-1523ABD70B15}"/>
                </a:ext>
              </a:extLst>
            </p:cNvPr>
            <p:cNvSpPr/>
            <p:nvPr/>
          </p:nvSpPr>
          <p:spPr>
            <a:xfrm rot="10800000" flipV="1">
              <a:off x="3779912" y="1441014"/>
              <a:ext cx="1592485" cy="1355831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8">
              <a:hlinkClick r:id="rId4"/>
              <a:extLst>
                <a:ext uri="{FF2B5EF4-FFF2-40B4-BE49-F238E27FC236}">
                  <a16:creationId xmlns:a16="http://schemas.microsoft.com/office/drawing/2014/main" id="{91941688-CC83-4CA6-919C-6996F8F59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031" y="1948335"/>
              <a:ext cx="597156" cy="607418"/>
            </a:xfrm>
            <a:custGeom>
              <a:avLst/>
              <a:gdLst>
                <a:gd name="T0" fmla="*/ 60 w 120"/>
                <a:gd name="T1" fmla="*/ 62 h 122"/>
                <a:gd name="T2" fmla="*/ 91 w 120"/>
                <a:gd name="T3" fmla="*/ 31 h 122"/>
                <a:gd name="T4" fmla="*/ 60 w 120"/>
                <a:gd name="T5" fmla="*/ 0 h 122"/>
                <a:gd name="T6" fmla="*/ 29 w 120"/>
                <a:gd name="T7" fmla="*/ 31 h 122"/>
                <a:gd name="T8" fmla="*/ 60 w 120"/>
                <a:gd name="T9" fmla="*/ 62 h 122"/>
                <a:gd name="T10" fmla="*/ 75 w 120"/>
                <a:gd name="T11" fmla="*/ 64 h 122"/>
                <a:gd name="T12" fmla="*/ 60 w 120"/>
                <a:gd name="T13" fmla="*/ 83 h 122"/>
                <a:gd name="T14" fmla="*/ 44 w 120"/>
                <a:gd name="T15" fmla="*/ 64 h 122"/>
                <a:gd name="T16" fmla="*/ 0 w 120"/>
                <a:gd name="T17" fmla="*/ 122 h 122"/>
                <a:gd name="T18" fmla="*/ 59 w 120"/>
                <a:gd name="T19" fmla="*/ 122 h 122"/>
                <a:gd name="T20" fmla="*/ 60 w 120"/>
                <a:gd name="T21" fmla="*/ 122 h 122"/>
                <a:gd name="T22" fmla="*/ 120 w 120"/>
                <a:gd name="T23" fmla="*/ 122 h 122"/>
                <a:gd name="T24" fmla="*/ 75 w 120"/>
                <a:gd name="T25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2">
                  <a:moveTo>
                    <a:pt x="60" y="62"/>
                  </a:moveTo>
                  <a:cubicBezTo>
                    <a:pt x="77" y="62"/>
                    <a:pt x="91" y="48"/>
                    <a:pt x="91" y="31"/>
                  </a:cubicBezTo>
                  <a:cubicBezTo>
                    <a:pt x="91" y="13"/>
                    <a:pt x="77" y="0"/>
                    <a:pt x="60" y="0"/>
                  </a:cubicBezTo>
                  <a:cubicBezTo>
                    <a:pt x="43" y="0"/>
                    <a:pt x="29" y="13"/>
                    <a:pt x="29" y="31"/>
                  </a:cubicBezTo>
                  <a:cubicBezTo>
                    <a:pt x="29" y="48"/>
                    <a:pt x="43" y="62"/>
                    <a:pt x="60" y="62"/>
                  </a:cubicBezTo>
                  <a:moveTo>
                    <a:pt x="75" y="64"/>
                  </a:moveTo>
                  <a:cubicBezTo>
                    <a:pt x="60" y="83"/>
                    <a:pt x="60" y="83"/>
                    <a:pt x="60" y="83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10" y="63"/>
                    <a:pt x="0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120" y="122"/>
                    <a:pt x="120" y="122"/>
                    <a:pt x="120" y="122"/>
                  </a:cubicBezTo>
                  <a:cubicBezTo>
                    <a:pt x="110" y="63"/>
                    <a:pt x="75" y="64"/>
                    <a:pt x="75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013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7ED339DE-12A9-4821-9767-4F32B41A1CF3}"/>
              </a:ext>
            </a:extLst>
          </p:cNvPr>
          <p:cNvSpPr txBox="1"/>
          <p:nvPr/>
        </p:nvSpPr>
        <p:spPr>
          <a:xfrm>
            <a:off x="5808304" y="3750694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India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3961902-2CE9-4AB0-A3C2-9C660C9EE52B}"/>
              </a:ext>
            </a:extLst>
          </p:cNvPr>
          <p:cNvSpPr txBox="1"/>
          <p:nvPr/>
        </p:nvSpPr>
        <p:spPr>
          <a:xfrm>
            <a:off x="6088398" y="1673468"/>
            <a:ext cx="1356549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Asia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1E0B393E-01E6-4C24-847E-96E2C0C352C3}"/>
              </a:ext>
            </a:extLst>
          </p:cNvPr>
          <p:cNvSpPr/>
          <p:nvPr/>
        </p:nvSpPr>
        <p:spPr>
          <a:xfrm>
            <a:off x="3626191" y="1077757"/>
            <a:ext cx="2300172" cy="894262"/>
          </a:xfrm>
          <a:prstGeom prst="curvedDown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Discount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FCF7072-4900-4FEE-AB46-9D3E7E526CD0}"/>
              </a:ext>
            </a:extLst>
          </p:cNvPr>
          <p:cNvSpPr txBox="1"/>
          <p:nvPr/>
        </p:nvSpPr>
        <p:spPr>
          <a:xfrm>
            <a:off x="1732011" y="4119416"/>
            <a:ext cx="1960282" cy="400110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Open Sans Light"/>
                <a:cs typeface="Open Sans Light"/>
              </a:rPr>
              <a:t>Tax rate: 10%</a:t>
            </a:r>
            <a:endParaRPr lang="id-ID" altLang="zh-CN" sz="20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9708752-F36B-44ED-AC62-6462CD9E9D28}"/>
              </a:ext>
            </a:extLst>
          </p:cNvPr>
          <p:cNvSpPr txBox="1"/>
          <p:nvPr/>
        </p:nvSpPr>
        <p:spPr>
          <a:xfrm>
            <a:off x="5808304" y="4107695"/>
            <a:ext cx="1960282" cy="400110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Open Sans Light"/>
                <a:cs typeface="Open Sans Light"/>
              </a:rPr>
              <a:t>Tax rate: 20%</a:t>
            </a:r>
            <a:endParaRPr lang="id-ID" altLang="zh-CN" sz="20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E839F4-0367-4B3C-9FFE-6417DE3BAD2C}"/>
              </a:ext>
            </a:extLst>
          </p:cNvPr>
          <p:cNvSpPr txBox="1"/>
          <p:nvPr/>
        </p:nvSpPr>
        <p:spPr>
          <a:xfrm>
            <a:off x="3748386" y="3045259"/>
            <a:ext cx="1960282" cy="461665"/>
          </a:xfrm>
          <a:prstGeom prst="rect">
            <a:avLst/>
          </a:prstGeom>
          <a:solidFill>
            <a:srgbClr val="40404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Open Sans Light"/>
                <a:cs typeface="Open Sans Light"/>
              </a:rPr>
              <a:t>New event</a:t>
            </a:r>
            <a:endParaRPr lang="id-ID" altLang="zh-CN" sz="24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3477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</TotalTime>
  <Words>256</Words>
  <Application>Microsoft Office PowerPoint</Application>
  <PresentationFormat>全屏显示(16:9)</PresentationFormat>
  <Paragraphs>159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Aller Light</vt:lpstr>
      <vt:lpstr>Open Sans Light</vt:lpstr>
      <vt:lpstr>等线</vt:lpstr>
      <vt:lpstr>方正粗倩简体</vt:lpstr>
      <vt:lpstr>方正兰亭超细黑简体</vt:lpstr>
      <vt:lpstr>方正兰亭细黑_GBK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倪犀子</cp:lastModifiedBy>
  <cp:revision>64</cp:revision>
  <dcterms:created xsi:type="dcterms:W3CDTF">2016-12-09T11:03:38Z</dcterms:created>
  <dcterms:modified xsi:type="dcterms:W3CDTF">2017-10-12T04:11:47Z</dcterms:modified>
</cp:coreProperties>
</file>